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78" y="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0470" y="1348105"/>
            <a:ext cx="16954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Администратор</cp:lastModifiedBy>
  <cp:revision>5</cp:revision>
  <dcterms:created xsi:type="dcterms:W3CDTF">2024-05-13T13:51:00Z</dcterms:created>
  <dcterms:modified xsi:type="dcterms:W3CDTF">2024-10-30T11:42:03Z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