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567b2542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567b2542a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40;g1f567b2542a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image" Target="../media/image1.jpeg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tags" Target="../tags/tag1.xml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7"/>
            <a:ext cx="12192000" cy="6863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549" y="825400"/>
            <a:ext cx="5787958" cy="4340969"/>
          </a:xfrm>
          <a:prstGeom prst="rect">
            <a:avLst/>
          </a:prstGeom>
        </p:spPr>
      </p:pic>
      <p:sp>
        <p:nvSpPr>
          <p:cNvPr id="144" name="Google Shape;144;g1f567b2542a_0_22"/>
          <p:cNvSpPr/>
          <p:nvPr/>
        </p:nvSpPr>
        <p:spPr>
          <a:xfrm>
            <a:off x="7646483" y="2418591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5" name="Google Shape;145;g1f567b2542a_0_22"/>
          <p:cNvSpPr/>
          <p:nvPr/>
        </p:nvSpPr>
        <p:spPr>
          <a:xfrm>
            <a:off x="6429651" y="2418572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ИШ</a:t>
            </a:r>
            <a:endParaRPr dirty="0"/>
          </a:p>
        </p:txBody>
      </p:sp>
      <p:sp>
        <p:nvSpPr>
          <p:cNvPr id="146" name="Google Shape;146;g1f567b2542a_0_22"/>
          <p:cNvSpPr/>
          <p:nvPr/>
        </p:nvSpPr>
        <p:spPr>
          <a:xfrm>
            <a:off x="6427675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sp>
        <p:nvSpPr>
          <p:cNvPr id="147" name="Google Shape;147;g1f567b2542a_0_22"/>
          <p:cNvSpPr/>
          <p:nvPr/>
        </p:nvSpPr>
        <p:spPr>
          <a:xfrm>
            <a:off x="8863315" y="2422633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ЕШ</a:t>
            </a:r>
            <a:endParaRPr dirty="0"/>
          </a:p>
        </p:txBody>
      </p:sp>
      <p:sp>
        <p:nvSpPr>
          <p:cNvPr id="148" name="Google Shape;148;g1f567b2542a_0_22"/>
          <p:cNvSpPr/>
          <p:nvPr/>
        </p:nvSpPr>
        <p:spPr>
          <a:xfrm>
            <a:off x="6429651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9" name="Google Shape;149;g1f567b2542a_0_22"/>
          <p:cNvSpPr/>
          <p:nvPr/>
        </p:nvSpPr>
        <p:spPr>
          <a:xfrm>
            <a:off x="7646483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pic>
        <p:nvPicPr>
          <p:cNvPr id="150" name="Google Shape;150;g1f567b2542a_0_2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794598" y="-82468"/>
            <a:ext cx="1483125" cy="137904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f567b2542a_0_22"/>
          <p:cNvSpPr/>
          <p:nvPr/>
        </p:nvSpPr>
        <p:spPr>
          <a:xfrm>
            <a:off x="7645861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ЕШ</a:t>
            </a:r>
            <a:endParaRPr dirty="0"/>
          </a:p>
        </p:txBody>
      </p:sp>
      <p:sp>
        <p:nvSpPr>
          <p:cNvPr id="154" name="Google Shape;154;g1f567b2542a_0_22"/>
          <p:cNvSpPr/>
          <p:nvPr/>
        </p:nvSpPr>
        <p:spPr>
          <a:xfrm>
            <a:off x="8870150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ОШ</a:t>
            </a:r>
            <a:endParaRPr dirty="0"/>
          </a:p>
        </p:txBody>
      </p:sp>
      <p:sp>
        <p:nvSpPr>
          <p:cNvPr id="155" name="Google Shape;155;g1f567b2542a_0_22"/>
          <p:cNvSpPr/>
          <p:nvPr/>
        </p:nvSpPr>
        <p:spPr>
          <a:xfrm>
            <a:off x="8863315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ИШ</a:t>
            </a:r>
            <a:endParaRPr dirty="0"/>
          </a:p>
        </p:txBody>
      </p:sp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185" y="2084705"/>
            <a:ext cx="2819400" cy="431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18</cp:revision>
  <dcterms:created xsi:type="dcterms:W3CDTF">2021-10-04T08:57:00Z</dcterms:created>
  <dcterms:modified xsi:type="dcterms:W3CDTF">2024-07-10T16:14:14Z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E6EF33049C0B416AB7FDAE1A021F4B8A_12</vt:lpwstr>
  </property>
  <property fmtid="{D5CDD505-2E9C-101B-9397-08002B2CF9AE}" pid="3" name="KSOProductBuildVer">
    <vt:lpwstr>1033-12.2.0.17119</vt:lpwstr>
  </property>
</Properties>
</file>