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163445"/>
            <a:ext cx="23336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