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3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-6977"/>
            <a:ext cx="12192001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58722" y="867604"/>
            <a:ext cx="6036755" cy="5122791"/>
          </a:xfrm>
          <a:prstGeom prst="roundRect">
            <a:avLst/>
          </a:prstGeom>
          <a:solidFill>
            <a:schemeClr val="lt1">
              <a:alpha val="88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4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83" y="1274308"/>
            <a:ext cx="268464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56" y="1255913"/>
            <a:ext cx="1984483" cy="19844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81" y="1162505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6000"/>
                    </a14:imgEffect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96" y="3435977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4" y="3339727"/>
            <a:ext cx="2218222" cy="221822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31" y="3395434"/>
            <a:ext cx="2236479" cy="223647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78" y="1908488"/>
            <a:ext cx="2014564" cy="13220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4477" y="1785604"/>
            <a:ext cx="1495110" cy="149511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Picture 6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1" y="1785604"/>
            <a:ext cx="1377463" cy="138111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99" y="3874012"/>
            <a:ext cx="1757901" cy="175790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16" y="4103804"/>
            <a:ext cx="1380722" cy="137622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73" y="3847901"/>
            <a:ext cx="1904936" cy="190493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315" y="32348"/>
            <a:ext cx="898089" cy="83506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8745" y="2034540"/>
            <a:ext cx="4552950" cy="4324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9</cp:revision>
  <dcterms:created xsi:type="dcterms:W3CDTF">2024-04-27T21:20:00Z</dcterms:created>
  <dcterms:modified xsi:type="dcterms:W3CDTF">2024-07-16T09:53:35Z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93B12BB4B75E43DF9DAFAF5CF271B379_12</vt:lpwstr>
  </property>
  <property fmtid="{D5CDD505-2E9C-101B-9397-08002B2CF9AE}" pid="3" name="KSOProductBuildVer">
    <vt:lpwstr>1033-12.2.0.17153</vt:lpwstr>
  </property>
</Properties>
</file>