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openxmlformats.org/officeDocument/2006/relationships/tags" Target="../tags/tag1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Relationship Id="rId3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36105" y="4181475"/>
            <a:ext cx="26003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