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26574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0848-9668-4B3E-8CD2-F3C345E4B2FB}"/>
</file>

<file path=customXml/itemProps2.xml><?xml version="1.0" encoding="utf-8"?>
<ds:datastoreItem xmlns:ds="http://schemas.openxmlformats.org/officeDocument/2006/customXml" ds:itemID="{7534E592-D591-4A6A-AEEF-623FD3EB8673}"/>
</file>

<file path=customXml/itemProps3.xml><?xml version="1.0" encoding="utf-8"?>
<ds:datastoreItem xmlns:ds="http://schemas.openxmlformats.org/officeDocument/2006/customXml" ds:itemID="{CAB072D3-FA34-48B8-AAEA-B167741E20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