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32289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DA34F1-ADD3-475D-B979-43953D872E9E}"/>
</file>

<file path=customXml/itemProps2.xml><?xml version="1.0" encoding="utf-8"?>
<ds:datastoreItem xmlns:ds="http://schemas.openxmlformats.org/officeDocument/2006/customXml" ds:itemID="{5CC0D25C-BFBA-4229-9694-56E2AFF3A892}"/>
</file>

<file path=customXml/itemProps3.xml><?xml version="1.0" encoding="utf-8"?>
<ds:datastoreItem xmlns:ds="http://schemas.openxmlformats.org/officeDocument/2006/customXml" ds:itemID="{290DC3BE-25CA-491D-9E27-3D55BBDE2574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