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44" y="147370"/>
            <a:ext cx="1757208" cy="177570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329" y="2887817"/>
            <a:ext cx="1835077" cy="183507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94" y="2834590"/>
            <a:ext cx="1767650" cy="180607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6651" y="1275933"/>
            <a:ext cx="1188766" cy="145365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клубника, Натуральные продукты, Клубник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857" y="4695555"/>
            <a:ext cx="1557688" cy="15383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171" y="3004202"/>
            <a:ext cx="1602308" cy="1602308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7133" y="4605196"/>
            <a:ext cx="1835077" cy="1835077"/>
          </a:xfrm>
          <a:prstGeom prst="rect">
            <a:avLst/>
          </a:prstGeom>
        </p:spPr>
      </p:pic>
      <p:pic>
        <p:nvPicPr>
          <p:cNvPr id="3" name="Рисунок 2" descr="Изображение выглядит как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A004F96D-7184-9C15-27CE-1C9A287DC1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2966" y="4483564"/>
            <a:ext cx="1780513" cy="17805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ыква, Тыква, Калебас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D5B71B0E-143B-831F-F35A-FA81C32C9A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2770" y="1103838"/>
            <a:ext cx="1851764" cy="1851764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CF13FC6B-CCCA-1578-2908-DDB300B156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191" y="1168911"/>
            <a:ext cx="1764584" cy="1764584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83170" y="2151380"/>
            <a:ext cx="385762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10</cp:revision>
  <dcterms:created xsi:type="dcterms:W3CDTF">2024-04-10T06:39:00Z</dcterms:created>
  <dcterms:modified xsi:type="dcterms:W3CDTF">2024-11-22T10:58:01Z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1CA95C85A52E4551B386B15C0EBD89E7_12</vt:lpwstr>
  </property>
  <property fmtid="{D5CDD505-2E9C-101B-9397-08002B2CF9AE}" pid="3" name="KSOProductBuildVer">
    <vt:lpwstr>1033-12.2.0.17119</vt:lpwstr>
  </property>
</Properties>
</file>