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2916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CBF5C-A60F-4014-8E1D-83D36919C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79DEC5-B81A-4471-B4B0-B4CE1123A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6E55E6-7189-440B-AE7F-C936FCE2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3C5B1-2313-42C1-BF74-EE5C22A5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1A08-81CB-4E53-B874-66697851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53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00B4E-70F0-4446-A646-ECAC5E18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B48E4C-C135-417D-83FA-6D2D80606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8ABF74-AADA-4D75-9385-44C5EB28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1348B-A1C6-4844-BCA8-F621F840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2AC68-47FF-46C1-AD8A-AB74D77B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553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3FD7DD-4E14-47DF-9BF6-83CEF537B2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84FF71-56B3-4D32-BD8D-145DFC813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E3178-6A3A-4609-8936-B117AAFB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420002-1CAB-4A84-8C6C-8CF3A63D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51567-25D3-4428-81E6-19A3BF9A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178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6C917-396C-497C-BE71-88B28E3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F348C-B64B-4C62-BC76-4B260A749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E0113-9DAB-49F5-88CC-75504278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39E67-556D-4C1E-965D-85AC9015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8AC11-CF69-4DAC-8C5A-232BC3E6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97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44731-5DAE-4B2C-87B7-57F86479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30CB5-1932-468A-9FE2-1EC7E5500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9A9A8-BC95-43C5-8BC6-9882DE47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542655-00A5-4DEB-9323-004C327C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A9547-52B1-4E4F-8023-8DC873E5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77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7C3DF-5952-4DD3-AD6E-A849A77B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0E25F-6DAF-4B72-846B-F34323009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40DE46-AE27-43FA-993C-8A38E2B07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24E4DF-7216-4916-9ECC-9B1F7592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60D49-75B6-4479-A015-80A334DE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560D24-D597-4285-B379-6299170E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626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E4CF8-84E0-44E4-AB38-0EA00001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890572-583E-4400-BF59-38CBF4F3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F84D04-1E9A-4C09-A003-8EB5C644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E8E29B-E3D5-41A4-A6AB-2AA232B4E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C9C895-5FF3-4DAF-88EE-F2B8A2C1B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6118D2-6EF5-411D-AAF9-06124D4C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16BD17-F9BB-4ADE-9971-A979371B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53BE13-43DE-41FE-8963-F1A078AA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407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D8464-6FB5-4541-AC8F-0D9266D2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733D72-E5B2-44D0-8BCA-40ADD9532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665E2F-C6E0-4910-A0E4-683B58B2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30C587-B65E-4FEC-A63F-7F8D840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85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3E4846-D965-4300-9ED7-AE5FA7316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84855D-A211-4ABC-B3E3-7D62F8A3D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11DEBA-F281-42C2-9ED2-B0CA9A9C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1408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C4742-830D-4282-978F-52B7DD3F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092D8F-2FE1-4D20-A886-1496BAA0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7B497F-5A7F-4B22-986E-A283FF037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9670A8-614E-4157-809D-E2231719C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07A01-185F-4480-9745-8335C49F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04666A-673D-47D7-8B2B-D2FFD6DD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8760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5BCA7-7D48-4604-B206-E9C734D1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4A9797-72F2-4CA2-BAC0-30FCFE890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E797C-A40B-4018-8BC7-4F9689B6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2B93B1-46F9-4270-A032-BC65E3040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15388C-1B7A-45F4-881F-7DB9F358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B5BAD3-C320-4F1A-BD67-7E9BB084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41024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0DBC6-42C2-4064-B07C-EAECEE5F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5228D2-9BDD-4174-8EEC-129B9A55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501D89-766C-46E1-A806-DAD467564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B406-2B7A-48F4-AFB3-1A8C1CADD717}" type="datetimeFigureOut">
              <a:rPr lang="ru-KZ" smtClean="0"/>
              <a:t>12/11/2024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17634-8FFF-4BF2-B65D-5AE8E15C3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21F55-B5E7-4941-8B26-C4CAB921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7F85-DDFA-415A-9D8D-C40C423B559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205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microsoft.com/office/2007/relationships/hdphoto" Target="../media/hdphoto1.wdp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фон">
            <a:extLst>
              <a:ext uri="{FF2B5EF4-FFF2-40B4-BE49-F238E27FC236}">
                <a16:creationId xmlns:a16="http://schemas.microsoft.com/office/drawing/2014/main" id="{149E1F41-61AA-4F16-A30B-B3F29BAA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966858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37640C2-66C7-42EE-AC68-E67D814FC627}"/>
              </a:ext>
            </a:extLst>
          </p:cNvPr>
          <p:cNvSpPr/>
          <p:nvPr/>
        </p:nvSpPr>
        <p:spPr>
          <a:xfrm>
            <a:off x="4912711" y="1885506"/>
            <a:ext cx="3367994" cy="3161009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3515436B-7655-4B83-B234-F93B5F200C1F}"/>
              </a:ext>
            </a:extLst>
          </p:cNvPr>
          <p:cNvSpPr/>
          <p:nvPr/>
        </p:nvSpPr>
        <p:spPr>
          <a:xfrm>
            <a:off x="340968" y="252691"/>
            <a:ext cx="4430104" cy="614197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рубашка 2">
            <a:extLst>
              <a:ext uri="{FF2B5EF4-FFF2-40B4-BE49-F238E27FC236}">
                <a16:creationId xmlns:a16="http://schemas.microsoft.com/office/drawing/2014/main" id="{D1CD27F5-D017-4DDA-9539-32C69F47C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30" r="-75208"/>
          <a:stretch/>
        </p:blipFill>
        <p:spPr>
          <a:xfrm>
            <a:off x="290145" y="2059598"/>
            <a:ext cx="1944841" cy="1945147"/>
          </a:xfrm>
          <a:prstGeom prst="rect">
            <a:avLst/>
          </a:prstGeom>
        </p:spPr>
      </p:pic>
      <p:pic>
        <p:nvPicPr>
          <p:cNvPr id="6" name="рубашка 1">
            <a:extLst>
              <a:ext uri="{FF2B5EF4-FFF2-40B4-BE49-F238E27FC236}">
                <a16:creationId xmlns:a16="http://schemas.microsoft.com/office/drawing/2014/main" id="{10F78109-33AE-406B-8BCB-A023134AE1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772" t="-8" r="-17765" b="-8"/>
          <a:stretch/>
        </p:blipFill>
        <p:spPr>
          <a:xfrm>
            <a:off x="5631944" y="2172568"/>
            <a:ext cx="2475194" cy="2475582"/>
          </a:xfrm>
          <a:prstGeom prst="rect">
            <a:avLst/>
          </a:prstGeom>
        </p:spPr>
      </p:pic>
      <p:pic>
        <p:nvPicPr>
          <p:cNvPr id="11" name="собака 2">
            <a:extLst>
              <a:ext uri="{FF2B5EF4-FFF2-40B4-BE49-F238E27FC236}">
                <a16:creationId xmlns:a16="http://schemas.microsoft.com/office/drawing/2014/main" id="{374D816E-88F8-4CE3-8109-05742AEABB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854" r="-106056"/>
          <a:stretch/>
        </p:blipFill>
        <p:spPr>
          <a:xfrm>
            <a:off x="159428" y="3997864"/>
            <a:ext cx="1944842" cy="1945625"/>
          </a:xfrm>
          <a:prstGeom prst="rect">
            <a:avLst/>
          </a:prstGeom>
        </p:spPr>
      </p:pic>
      <p:pic>
        <p:nvPicPr>
          <p:cNvPr id="27" name="кубок 2">
            <a:extLst>
              <a:ext uri="{FF2B5EF4-FFF2-40B4-BE49-F238E27FC236}">
                <a16:creationId xmlns:a16="http://schemas.microsoft.com/office/drawing/2014/main" id="{746A2AD3-6BF2-4C93-A142-61692B0C84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41" r="-96430"/>
          <a:stretch/>
        </p:blipFill>
        <p:spPr>
          <a:xfrm>
            <a:off x="1818966" y="1903929"/>
            <a:ext cx="2075569" cy="2075392"/>
          </a:xfrm>
          <a:prstGeom prst="rect">
            <a:avLst/>
          </a:prstGeom>
        </p:spPr>
      </p:pic>
      <p:pic>
        <p:nvPicPr>
          <p:cNvPr id="33" name="футбол 2">
            <a:extLst>
              <a:ext uri="{FF2B5EF4-FFF2-40B4-BE49-F238E27FC236}">
                <a16:creationId xmlns:a16="http://schemas.microsoft.com/office/drawing/2014/main" id="{E1A8349F-BAEA-4908-9EA3-C671F7485F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78" t="13403" r="-17198" b="8021"/>
          <a:stretch/>
        </p:blipFill>
        <p:spPr>
          <a:xfrm>
            <a:off x="2494540" y="4592184"/>
            <a:ext cx="1674220" cy="1675046"/>
          </a:xfrm>
          <a:prstGeom prst="rect">
            <a:avLst/>
          </a:prstGeom>
        </p:spPr>
      </p:pic>
      <p:pic>
        <p:nvPicPr>
          <p:cNvPr id="46" name="шайба 2">
            <a:extLst>
              <a:ext uri="{FF2B5EF4-FFF2-40B4-BE49-F238E27FC236}">
                <a16:creationId xmlns:a16="http://schemas.microsoft.com/office/drawing/2014/main" id="{131D3A6C-05F9-413B-9BD6-4A28CF412E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03" t="7950" r="-20459" b="7576"/>
          <a:stretch/>
        </p:blipFill>
        <p:spPr>
          <a:xfrm>
            <a:off x="3279648" y="3129685"/>
            <a:ext cx="1687478" cy="1687357"/>
          </a:xfrm>
          <a:prstGeom prst="rect">
            <a:avLst/>
          </a:prstGeom>
        </p:spPr>
      </p:pic>
      <p:pic>
        <p:nvPicPr>
          <p:cNvPr id="49" name="труба 2">
            <a:extLst>
              <a:ext uri="{FF2B5EF4-FFF2-40B4-BE49-F238E27FC236}">
                <a16:creationId xmlns:a16="http://schemas.microsoft.com/office/drawing/2014/main" id="{3DCE25A7-097E-4A6C-8DE2-800A48CC43F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855" r="-40259"/>
          <a:stretch/>
        </p:blipFill>
        <p:spPr>
          <a:xfrm rot="5400000">
            <a:off x="2595228" y="573179"/>
            <a:ext cx="2075387" cy="2075393"/>
          </a:xfrm>
          <a:prstGeom prst="rect">
            <a:avLst/>
          </a:prstGeom>
        </p:spPr>
      </p:pic>
      <p:pic>
        <p:nvPicPr>
          <p:cNvPr id="51" name="ТРуба 1">
            <a:extLst>
              <a:ext uri="{FF2B5EF4-FFF2-40B4-BE49-F238E27FC236}">
                <a16:creationId xmlns:a16="http://schemas.microsoft.com/office/drawing/2014/main" id="{33736F63-FFF9-4B81-85B5-6CB72F557A7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50" r="-76459"/>
          <a:stretch/>
        </p:blipFill>
        <p:spPr>
          <a:xfrm rot="5400000">
            <a:off x="5200835" y="1654218"/>
            <a:ext cx="2656800" cy="2654905"/>
          </a:xfrm>
          <a:prstGeom prst="rect">
            <a:avLst/>
          </a:prstGeom>
        </p:spPr>
      </p:pic>
      <p:pic>
        <p:nvPicPr>
          <p:cNvPr id="53" name="труба">
            <a:extLst>
              <a:ext uri="{FF2B5EF4-FFF2-40B4-BE49-F238E27FC236}">
                <a16:creationId xmlns:a16="http://schemas.microsoft.com/office/drawing/2014/main" id="{61B624AC-3294-400A-9A3B-883BF8E1AE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698" y="68807"/>
            <a:ext cx="2220374" cy="2220374"/>
          </a:xfrm>
          <a:prstGeom prst="rect">
            <a:avLst/>
          </a:prstGeom>
        </p:spPr>
      </p:pic>
      <p:pic>
        <p:nvPicPr>
          <p:cNvPr id="55" name="кубок">
            <a:extLst>
              <a:ext uri="{FF2B5EF4-FFF2-40B4-BE49-F238E27FC236}">
                <a16:creationId xmlns:a16="http://schemas.microsoft.com/office/drawing/2014/main" id="{010B920C-35A0-420A-9911-B27D107E27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68" y="1816633"/>
            <a:ext cx="2213728" cy="2330074"/>
          </a:xfrm>
          <a:prstGeom prst="rect">
            <a:avLst/>
          </a:prstGeom>
        </p:spPr>
      </p:pic>
      <p:pic>
        <p:nvPicPr>
          <p:cNvPr id="59" name="собака">
            <a:extLst>
              <a:ext uri="{FF2B5EF4-FFF2-40B4-BE49-F238E27FC236}">
                <a16:creationId xmlns:a16="http://schemas.microsoft.com/office/drawing/2014/main" id="{141558E8-3DF8-454E-949D-0279468E7F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0" y="4121969"/>
            <a:ext cx="1278226" cy="1853526"/>
          </a:xfrm>
          <a:prstGeom prst="rect">
            <a:avLst/>
          </a:prstGeom>
        </p:spPr>
      </p:pic>
      <p:pic>
        <p:nvPicPr>
          <p:cNvPr id="61" name="футбол">
            <a:extLst>
              <a:ext uri="{FF2B5EF4-FFF2-40B4-BE49-F238E27FC236}">
                <a16:creationId xmlns:a16="http://schemas.microsoft.com/office/drawing/2014/main" id="{8746AB4B-2271-4FD2-9EB2-78276C5ADFE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33" y="4273065"/>
            <a:ext cx="2088368" cy="1995238"/>
          </a:xfrm>
          <a:prstGeom prst="rect">
            <a:avLst/>
          </a:prstGeom>
        </p:spPr>
      </p:pic>
      <p:pic>
        <p:nvPicPr>
          <p:cNvPr id="63" name="рубашка">
            <a:extLst>
              <a:ext uri="{FF2B5EF4-FFF2-40B4-BE49-F238E27FC236}">
                <a16:creationId xmlns:a16="http://schemas.microsoft.com/office/drawing/2014/main" id="{99143735-AC67-4B9F-8F83-3E068AAF87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5" y="2078740"/>
            <a:ext cx="1789702" cy="1789702"/>
          </a:xfrm>
          <a:prstGeom prst="rect">
            <a:avLst/>
          </a:prstGeom>
        </p:spPr>
      </p:pic>
      <p:pic>
        <p:nvPicPr>
          <p:cNvPr id="65" name="шайба">
            <a:extLst>
              <a:ext uri="{FF2B5EF4-FFF2-40B4-BE49-F238E27FC236}">
                <a16:creationId xmlns:a16="http://schemas.microsoft.com/office/drawing/2014/main" id="{51908D15-1776-4F2E-AA16-3445D2EE990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01" y="3050956"/>
            <a:ext cx="1801296" cy="1801296"/>
          </a:xfrm>
          <a:prstGeom prst="rect">
            <a:avLst/>
          </a:prstGeom>
        </p:spPr>
      </p:pic>
      <p:pic>
        <p:nvPicPr>
          <p:cNvPr id="44" name="Шайба 1">
            <a:extLst>
              <a:ext uri="{FF2B5EF4-FFF2-40B4-BE49-F238E27FC236}">
                <a16:creationId xmlns:a16="http://schemas.microsoft.com/office/drawing/2014/main" id="{19C4C767-9CF9-4E65-AE54-F91202C4C4E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78" t="11252" r="-43471" b="8616"/>
          <a:stretch/>
        </p:blipFill>
        <p:spPr>
          <a:xfrm>
            <a:off x="4986360" y="2230036"/>
            <a:ext cx="2353973" cy="2353804"/>
          </a:xfrm>
          <a:prstGeom prst="rect">
            <a:avLst/>
          </a:prstGeom>
        </p:spPr>
      </p:pic>
      <p:pic>
        <p:nvPicPr>
          <p:cNvPr id="21" name="кубок 1">
            <a:extLst>
              <a:ext uri="{FF2B5EF4-FFF2-40B4-BE49-F238E27FC236}">
                <a16:creationId xmlns:a16="http://schemas.microsoft.com/office/drawing/2014/main" id="{8370D453-4396-4D6E-BE86-21B18D3355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594" r="-23804"/>
          <a:stretch/>
        </p:blipFill>
        <p:spPr>
          <a:xfrm>
            <a:off x="5613105" y="2073252"/>
            <a:ext cx="2667600" cy="2667372"/>
          </a:xfrm>
          <a:prstGeom prst="rect">
            <a:avLst/>
          </a:prstGeom>
        </p:spPr>
      </p:pic>
      <p:pic>
        <p:nvPicPr>
          <p:cNvPr id="9" name="собака 1">
            <a:extLst>
              <a:ext uri="{FF2B5EF4-FFF2-40B4-BE49-F238E27FC236}">
                <a16:creationId xmlns:a16="http://schemas.microsoft.com/office/drawing/2014/main" id="{2A4F3DA1-BA95-44AE-A069-3DFC9A0E39D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631" r="-79685"/>
          <a:stretch/>
        </p:blipFill>
        <p:spPr>
          <a:xfrm>
            <a:off x="5801634" y="2069684"/>
            <a:ext cx="2462138" cy="2463064"/>
          </a:xfrm>
          <a:prstGeom prst="rect">
            <a:avLst/>
          </a:prstGeom>
        </p:spPr>
      </p:pic>
      <p:pic>
        <p:nvPicPr>
          <p:cNvPr id="39" name="футбол 1">
            <a:extLst>
              <a:ext uri="{FF2B5EF4-FFF2-40B4-BE49-F238E27FC236}">
                <a16:creationId xmlns:a16="http://schemas.microsoft.com/office/drawing/2014/main" id="{7F380C04-0C02-4B35-A961-6CC44F80D63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058" t="12006" r="-28621" b="14668"/>
          <a:stretch/>
        </p:blipFill>
        <p:spPr>
          <a:xfrm>
            <a:off x="4981240" y="2345234"/>
            <a:ext cx="2041942" cy="2043229"/>
          </a:xfrm>
          <a:prstGeom prst="rect">
            <a:avLst/>
          </a:prstGeom>
        </p:spPr>
      </p:pic>
      <p:pic>
        <p:nvPicPr>
          <p:cNvPr id="5" name="Рисунок 4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28E465F7-1CF9-937E-8221-1FAD8275BF2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8" y="181322"/>
            <a:ext cx="1683300" cy="16833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3F0AFDA3-6F15-C4AD-2BF9-9AC798DB48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4"/>
          <a:stretch/>
        </p:blipFill>
        <p:spPr>
          <a:xfrm>
            <a:off x="609039" y="181322"/>
            <a:ext cx="907058" cy="16833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C46E2491-4E9D-8C3A-3284-E357B3B096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6"/>
          <a:stretch/>
        </p:blipFill>
        <p:spPr>
          <a:xfrm>
            <a:off x="6752067" y="2164996"/>
            <a:ext cx="1018975" cy="220967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C3D3F27-B2BC-4478-A066-6BAEAFFFD32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49" y="2089888"/>
            <a:ext cx="2592486" cy="2667372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71361" y="2795752"/>
            <a:ext cx="35909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1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41601 0.05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3724 0.3238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1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0.25443 -0.0932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47000" y="14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29844 0.0682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22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1836 0.32963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43333 -0.2395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3194 -0.28797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4E43DE-07AD-4057-BF56-42755EF43244}"/>
</file>

<file path=customXml/itemProps2.xml><?xml version="1.0" encoding="utf-8"?>
<ds:datastoreItem xmlns:ds="http://schemas.openxmlformats.org/officeDocument/2006/customXml" ds:itemID="{EED3DFDF-56E5-4010-9296-75C20F57052F}"/>
</file>

<file path=customXml/itemProps3.xml><?xml version="1.0" encoding="utf-8"?>
<ds:datastoreItem xmlns:ds="http://schemas.openxmlformats.org/officeDocument/2006/customXml" ds:itemID="{EA15BA29-AB9F-4571-83F1-9E3108D04749}"/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2024-07-24T18:01:36Z</dcterms:created>
  <dcterms:modified xsi:type="dcterms:W3CDTF">2024-12-11T14:02:43Z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