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19" y="475310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408235" y="2029664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847271" y="1848102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361724" y="761346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337965" y="779634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31" y="6600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1111" y="3174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4665" y="4526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3664" y="14487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1217" y="18088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3" y="641485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704609" y="2121964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93583" y="2256786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532815" y="788140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51700" y="879003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11" y="1299991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65686" y="2374968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42724" y="754440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19643" y="2327698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74979" y="701871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C7C5CDC-DE14-6F81-C7F7-4AC2B997B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4" y="1696146"/>
            <a:ext cx="1476182" cy="147618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6B0538B-A38A-F0D6-6F45-2A7168719AF1}"/>
              </a:ext>
            </a:extLst>
          </p:cNvPr>
          <p:cNvGrpSpPr/>
          <p:nvPr/>
        </p:nvGrpSpPr>
        <p:grpSpPr>
          <a:xfrm>
            <a:off x="5122516" y="472726"/>
            <a:ext cx="2025541" cy="1231364"/>
            <a:chOff x="-3069539" y="610735"/>
            <a:chExt cx="2428255" cy="1476182"/>
          </a:xfrm>
        </p:grpSpPr>
        <p:pic>
          <p:nvPicPr>
            <p:cNvPr id="10" name="Рисунок 9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DDE758-807D-5E2F-E016-4829DBD4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69539" y="610735"/>
              <a:ext cx="1476182" cy="1476182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AA17BE-3EF9-AD69-80C5-89AC8FDC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7466" y="610735"/>
              <a:ext cx="1476182" cy="147618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034BE4D-A963-04F1-1570-ACB2ED33F83D}"/>
              </a:ext>
            </a:extLst>
          </p:cNvPr>
          <p:cNvGrpSpPr/>
          <p:nvPr/>
        </p:nvGrpSpPr>
        <p:grpSpPr>
          <a:xfrm>
            <a:off x="7525657" y="511486"/>
            <a:ext cx="1595493" cy="1824405"/>
            <a:chOff x="-3210666" y="4387075"/>
            <a:chExt cx="2428255" cy="277664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1AF6F60-F48C-AB9E-F6E2-2EEAA15E50BF}"/>
                </a:ext>
              </a:extLst>
            </p:cNvPr>
            <p:cNvGrpSpPr/>
            <p:nvPr/>
          </p:nvGrpSpPr>
          <p:grpSpPr>
            <a:xfrm>
              <a:off x="-3210666" y="4387075"/>
              <a:ext cx="2428255" cy="1476182"/>
              <a:chOff x="-3044139" y="610735"/>
              <a:chExt cx="2428255" cy="1476182"/>
            </a:xfrm>
          </p:grpSpPr>
          <p:pic>
            <p:nvPicPr>
              <p:cNvPr id="25" name="Рисунок 2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8815D4-56BD-DF4F-09F9-D478CD800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6107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F3D65F9-0A09-233F-FA27-A077765B1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610735"/>
                <a:ext cx="1476182" cy="1476182"/>
              </a:xfrm>
              <a:prstGeom prst="rect">
                <a:avLst/>
              </a:prstGeom>
            </p:spPr>
          </p:pic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8F47695-A0BA-E12E-75DB-020AA199CCFF}"/>
                </a:ext>
              </a:extLst>
            </p:cNvPr>
            <p:cNvGrpSpPr/>
            <p:nvPr/>
          </p:nvGrpSpPr>
          <p:grpSpPr>
            <a:xfrm>
              <a:off x="-3210666" y="5687540"/>
              <a:ext cx="2428255" cy="1476182"/>
              <a:chOff x="-3044139" y="559935"/>
              <a:chExt cx="2428255" cy="1476182"/>
            </a:xfrm>
          </p:grpSpPr>
          <p:pic>
            <p:nvPicPr>
              <p:cNvPr id="31" name="Рисунок 30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1C6D71-9E5B-FAD6-0E7E-165A1084B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5599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B71F7F-564E-110D-CC30-DAED8F6C8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559935"/>
                <a:ext cx="1476182" cy="1476182"/>
              </a:xfrm>
              <a:prstGeom prst="rect">
                <a:avLst/>
              </a:prstGeom>
            </p:spPr>
          </p:pic>
        </p:grp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D1E1853B-CAD9-36B5-AD78-13E51F0F03A5}"/>
              </a:ext>
            </a:extLst>
          </p:cNvPr>
          <p:cNvGrpSpPr/>
          <p:nvPr/>
        </p:nvGrpSpPr>
        <p:grpSpPr>
          <a:xfrm>
            <a:off x="3193898" y="389874"/>
            <a:ext cx="1745277" cy="1873547"/>
            <a:chOff x="-5697405" y="3765123"/>
            <a:chExt cx="2396179" cy="2572288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B1D5E34D-824F-9D7C-C9C9-3A8C0070189C}"/>
                </a:ext>
              </a:extLst>
            </p:cNvPr>
            <p:cNvGrpSpPr/>
            <p:nvPr/>
          </p:nvGrpSpPr>
          <p:grpSpPr>
            <a:xfrm>
              <a:off x="-5697405" y="3765123"/>
              <a:ext cx="2396179" cy="1476182"/>
              <a:chOff x="-3026423" y="604889"/>
              <a:chExt cx="2396179" cy="1476182"/>
            </a:xfrm>
          </p:grpSpPr>
          <p:pic>
            <p:nvPicPr>
              <p:cNvPr id="110" name="Рисунок 109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59F0BA9-6F27-010D-3FB8-DE444DA47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26423" y="604889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F7CD7ED-170D-2228-1E8A-F335A144A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06426" y="604889"/>
                <a:ext cx="1476182" cy="1476182"/>
              </a:xfrm>
              <a:prstGeom prst="rect">
                <a:avLst/>
              </a:prstGeom>
            </p:spPr>
          </p:pic>
        </p:grpSp>
        <p:pic>
          <p:nvPicPr>
            <p:cNvPr id="116" name="Рисунок 115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0289FF0-DD12-A0A2-EA13-B2826FAA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43014" y="4861229"/>
              <a:ext cx="1476182" cy="147618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526D4B54-D7D3-B9A4-2347-8B32A9EFFFF0}"/>
              </a:ext>
            </a:extLst>
          </p:cNvPr>
          <p:cNvGrpSpPr/>
          <p:nvPr/>
        </p:nvGrpSpPr>
        <p:grpSpPr>
          <a:xfrm>
            <a:off x="9151929" y="1848102"/>
            <a:ext cx="1738643" cy="1832057"/>
            <a:chOff x="642755" y="5354410"/>
            <a:chExt cx="2796065" cy="2946294"/>
          </a:xfrm>
        </p:grpSpPr>
        <p:pic>
          <p:nvPicPr>
            <p:cNvPr id="95" name="Рисунок 94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B9C24B3-B1D1-1D78-3A55-F7907EB88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84" y="6119909"/>
              <a:ext cx="1476182" cy="1476182"/>
            </a:xfrm>
            <a:prstGeom prst="rect">
              <a:avLst/>
            </a:prstGeom>
          </p:spPr>
        </p:pic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69F78A50-3890-3E6F-7041-141BB4DC326D}"/>
                </a:ext>
              </a:extLst>
            </p:cNvPr>
            <p:cNvGrpSpPr/>
            <p:nvPr/>
          </p:nvGrpSpPr>
          <p:grpSpPr>
            <a:xfrm>
              <a:off x="642755" y="5354410"/>
              <a:ext cx="2796065" cy="2946294"/>
              <a:chOff x="-3377793" y="4334692"/>
              <a:chExt cx="2796065" cy="2946294"/>
            </a:xfrm>
          </p:grpSpPr>
          <p:grpSp>
            <p:nvGrpSpPr>
              <p:cNvPr id="129" name="Группа 128">
                <a:extLst>
                  <a:ext uri="{FF2B5EF4-FFF2-40B4-BE49-F238E27FC236}">
                    <a16:creationId xmlns:a16="http://schemas.microsoft.com/office/drawing/2014/main" id="{3C7D4D0E-004A-A15D-97D2-F2B222E78695}"/>
                  </a:ext>
                </a:extLst>
              </p:cNvPr>
              <p:cNvGrpSpPr/>
              <p:nvPr/>
            </p:nvGrpSpPr>
            <p:grpSpPr>
              <a:xfrm>
                <a:off x="-3354788" y="4334692"/>
                <a:ext cx="2762435" cy="1489886"/>
                <a:chOff x="-3188261" y="558352"/>
                <a:chExt cx="2762435" cy="1489886"/>
              </a:xfrm>
            </p:grpSpPr>
            <p:pic>
              <p:nvPicPr>
                <p:cNvPr id="138" name="Рисунок 137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4D1AD827-4A33-42D8-4202-B22C62318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88261" y="558352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9" name="Рисунок 138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5B611-0CAC-825E-1B2C-6A5FCB441C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02008" y="572056"/>
                  <a:ext cx="1476182" cy="147618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Группа 131">
                <a:extLst>
                  <a:ext uri="{FF2B5EF4-FFF2-40B4-BE49-F238E27FC236}">
                    <a16:creationId xmlns:a16="http://schemas.microsoft.com/office/drawing/2014/main" id="{08F192A8-892D-3E19-A967-3CB497F2A427}"/>
                  </a:ext>
                </a:extLst>
              </p:cNvPr>
              <p:cNvGrpSpPr/>
              <p:nvPr/>
            </p:nvGrpSpPr>
            <p:grpSpPr>
              <a:xfrm>
                <a:off x="-3377793" y="5788396"/>
                <a:ext cx="2796065" cy="1492590"/>
                <a:chOff x="-3211266" y="660791"/>
                <a:chExt cx="2796065" cy="1492590"/>
              </a:xfrm>
            </p:grpSpPr>
            <p:pic>
              <p:nvPicPr>
                <p:cNvPr id="136" name="Рисунок 135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A1DAFB0-F3DB-88FB-8FE7-F764A55E3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211266" y="677199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58A4FB4-8F9B-8DC0-D757-3155599E9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91383" y="660791"/>
                  <a:ext cx="1476182" cy="147618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1B2F20B9-D3D0-A1CE-CB93-E1A0D30B5F48}"/>
              </a:ext>
            </a:extLst>
          </p:cNvPr>
          <p:cNvGrpSpPr/>
          <p:nvPr/>
        </p:nvGrpSpPr>
        <p:grpSpPr>
          <a:xfrm>
            <a:off x="5233912" y="650496"/>
            <a:ext cx="1832146" cy="957954"/>
            <a:chOff x="-3503352" y="2213254"/>
            <a:chExt cx="3307776" cy="1729500"/>
          </a:xfrm>
        </p:grpSpPr>
        <p:pic>
          <p:nvPicPr>
            <p:cNvPr id="169" name="Рисунок 16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8B2F4C0-3AA7-2233-957A-8F2FEBA36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03352" y="2213255"/>
              <a:ext cx="1729499" cy="1729499"/>
            </a:xfrm>
            <a:prstGeom prst="rect">
              <a:avLst/>
            </a:prstGeom>
          </p:spPr>
        </p:pic>
        <p:pic>
          <p:nvPicPr>
            <p:cNvPr id="170" name="Рисунок 169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429A25-8238-BB3E-B4FB-ECBF2742B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5075" y="2213254"/>
              <a:ext cx="1729499" cy="1729499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3EE03897-6246-6292-2973-CCA76B46DDFF}"/>
              </a:ext>
            </a:extLst>
          </p:cNvPr>
          <p:cNvGrpSpPr/>
          <p:nvPr/>
        </p:nvGrpSpPr>
        <p:grpSpPr>
          <a:xfrm>
            <a:off x="1602986" y="1656237"/>
            <a:ext cx="1530364" cy="1564564"/>
            <a:chOff x="-3578963" y="5465147"/>
            <a:chExt cx="3383387" cy="3458999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942C9B1A-4F1D-F328-AAB2-C482037F6C8B}"/>
                </a:ext>
              </a:extLst>
            </p:cNvPr>
            <p:cNvGrpSpPr/>
            <p:nvPr/>
          </p:nvGrpSpPr>
          <p:grpSpPr>
            <a:xfrm>
              <a:off x="-3503352" y="5465147"/>
              <a:ext cx="3307776" cy="1729500"/>
              <a:chOff x="-3503352" y="2213254"/>
              <a:chExt cx="3307776" cy="1729500"/>
            </a:xfrm>
          </p:grpSpPr>
          <p:pic>
            <p:nvPicPr>
              <p:cNvPr id="173" name="Рисунок 172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8AFFD97-D119-7748-451D-B06D92566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69D75C8-3108-30D1-28B0-038B3A768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882A243E-8A24-4D79-D949-2BFF540D44D8}"/>
                </a:ext>
              </a:extLst>
            </p:cNvPr>
            <p:cNvGrpSpPr/>
            <p:nvPr/>
          </p:nvGrpSpPr>
          <p:grpSpPr>
            <a:xfrm>
              <a:off x="-3578963" y="7194646"/>
              <a:ext cx="3307776" cy="1729500"/>
              <a:chOff x="-3503352" y="2213254"/>
              <a:chExt cx="3307776" cy="1729500"/>
            </a:xfrm>
          </p:grpSpPr>
          <p:pic>
            <p:nvPicPr>
              <p:cNvPr id="176" name="Рисунок 175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EEB1AC4-D18A-CBA2-FC41-03AC29215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7" name="Рисунок 176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113AAC-292E-70D1-7B48-C898D7A97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FFE4AF22-C12B-180F-69DC-DED0C0BF4302}"/>
              </a:ext>
            </a:extLst>
          </p:cNvPr>
          <p:cNvGrpSpPr/>
          <p:nvPr/>
        </p:nvGrpSpPr>
        <p:grpSpPr>
          <a:xfrm>
            <a:off x="9270372" y="2066752"/>
            <a:ext cx="1525986" cy="1415364"/>
            <a:chOff x="214693" y="5928377"/>
            <a:chExt cx="3307776" cy="3067988"/>
          </a:xfrm>
        </p:grpSpPr>
        <p:pic>
          <p:nvPicPr>
            <p:cNvPr id="179" name="Рисунок 17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52A3A80-1994-4C64-B1F3-36369990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31" y="5928377"/>
              <a:ext cx="1729499" cy="1729499"/>
            </a:xfrm>
            <a:prstGeom prst="rect">
              <a:avLst/>
            </a:prstGeom>
          </p:spPr>
        </p:pic>
        <p:grpSp>
          <p:nvGrpSpPr>
            <p:cNvPr id="180" name="Группа 179">
              <a:extLst>
                <a:ext uri="{FF2B5EF4-FFF2-40B4-BE49-F238E27FC236}">
                  <a16:creationId xmlns:a16="http://schemas.microsoft.com/office/drawing/2014/main" id="{DFD77371-285F-4CC6-1A37-D6340AEAA696}"/>
                </a:ext>
              </a:extLst>
            </p:cNvPr>
            <p:cNvGrpSpPr/>
            <p:nvPr/>
          </p:nvGrpSpPr>
          <p:grpSpPr>
            <a:xfrm>
              <a:off x="214693" y="7266865"/>
              <a:ext cx="3307776" cy="1729500"/>
              <a:chOff x="-3503352" y="2213254"/>
              <a:chExt cx="3307776" cy="1729500"/>
            </a:xfrm>
          </p:grpSpPr>
          <p:pic>
            <p:nvPicPr>
              <p:cNvPr id="181" name="Рисунок 180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5EC7D4-1293-6460-ADD1-63C74BF40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82" name="Рисунок 181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6DBF4-0D97-B7D4-EDA9-C172426ED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8F843AD-49AD-97BF-2568-76AC65B47DD7}"/>
              </a:ext>
            </a:extLst>
          </p:cNvPr>
          <p:cNvGrpSpPr/>
          <p:nvPr/>
        </p:nvGrpSpPr>
        <p:grpSpPr>
          <a:xfrm>
            <a:off x="7669071" y="761802"/>
            <a:ext cx="1400992" cy="1415955"/>
            <a:chOff x="4242825" y="5994818"/>
            <a:chExt cx="3719279" cy="3759002"/>
          </a:xfrm>
        </p:grpSpPr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D8B17FFF-D676-829D-D49E-F3B1B0BB6081}"/>
                </a:ext>
              </a:extLst>
            </p:cNvPr>
            <p:cNvGrpSpPr/>
            <p:nvPr/>
          </p:nvGrpSpPr>
          <p:grpSpPr>
            <a:xfrm>
              <a:off x="4242825" y="5994818"/>
              <a:ext cx="3719279" cy="3759002"/>
              <a:chOff x="-3751437" y="5291712"/>
              <a:chExt cx="3719279" cy="3759002"/>
            </a:xfrm>
          </p:grpSpPr>
          <p:grpSp>
            <p:nvGrpSpPr>
              <p:cNvPr id="185" name="Группа 184">
                <a:extLst>
                  <a:ext uri="{FF2B5EF4-FFF2-40B4-BE49-F238E27FC236}">
                    <a16:creationId xmlns:a16="http://schemas.microsoft.com/office/drawing/2014/main" id="{4EE41EA4-78E4-81DE-55F3-93B7552E7104}"/>
                  </a:ext>
                </a:extLst>
              </p:cNvPr>
              <p:cNvGrpSpPr/>
              <p:nvPr/>
            </p:nvGrpSpPr>
            <p:grpSpPr>
              <a:xfrm>
                <a:off x="-3751436" y="5291712"/>
                <a:ext cx="3719278" cy="1746753"/>
                <a:chOff x="-3751436" y="2039819"/>
                <a:chExt cx="3719278" cy="1746753"/>
              </a:xfrm>
            </p:grpSpPr>
            <p:pic>
              <p:nvPicPr>
                <p:cNvPr id="189" name="Рисунок 188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0413B193-1494-B404-86E4-D29126946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51436" y="2039819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90" name="Рисунок 189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1483204E-E772-5A5E-B140-DA94D2858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61657" y="2057073"/>
                  <a:ext cx="1729499" cy="1729499"/>
                </a:xfrm>
                <a:prstGeom prst="rect">
                  <a:avLst/>
                </a:prstGeom>
              </p:spPr>
            </p:pic>
          </p:grpSp>
          <p:grpSp>
            <p:nvGrpSpPr>
              <p:cNvPr id="186" name="Группа 185">
                <a:extLst>
                  <a:ext uri="{FF2B5EF4-FFF2-40B4-BE49-F238E27FC236}">
                    <a16:creationId xmlns:a16="http://schemas.microsoft.com/office/drawing/2014/main" id="{1691461B-5837-8BF6-8181-ADB9CA800637}"/>
                  </a:ext>
                </a:extLst>
              </p:cNvPr>
              <p:cNvGrpSpPr/>
              <p:nvPr/>
            </p:nvGrpSpPr>
            <p:grpSpPr>
              <a:xfrm>
                <a:off x="-3751437" y="7320153"/>
                <a:ext cx="3666794" cy="1730561"/>
                <a:chOff x="-3675826" y="2338761"/>
                <a:chExt cx="3666794" cy="1730561"/>
              </a:xfrm>
            </p:grpSpPr>
            <p:pic>
              <p:nvPicPr>
                <p:cNvPr id="187" name="Рисунок 186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3B0BFEC-C6CD-7BC9-9E1D-21ECCEA9B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75826" y="2338761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88" name="Рисунок 187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9B123-9705-C0C7-1513-6AA2F34071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38531" y="2339823"/>
                  <a:ext cx="1729499" cy="17294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1" name="Рисунок 190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79C3D193-60A8-1392-C9C8-80EDDF6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250" y="7031436"/>
              <a:ext cx="1729499" cy="1729499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DABE5320-F231-9B58-EA91-C3FAE9233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68" y="612667"/>
            <a:ext cx="1350921" cy="1350921"/>
          </a:xfrm>
          <a:prstGeom prst="rect">
            <a:avLst/>
          </a:prstGeom>
        </p:spPr>
      </p:pic>
      <p:pic>
        <p:nvPicPr>
          <p:cNvPr id="357" name="Picture 3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5612" y="2352144"/>
            <a:ext cx="23145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27943 0.535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2083 0.66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9674 0.584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2891 0.54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4763 0.460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5794 0.5050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5391 0.707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886 0.6993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46979 0.522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1471 0.34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216 0.5013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1537 0.650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9831 0.5893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224 0.5435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32566 0.4877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4011 0.5097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45768 0.5895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1524 0.7277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8385 0.53102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6419 0.46134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0078 0.36875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6029 0.6548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16745 0.68635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2474 0.6294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1888 0.35069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6511 0.49236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13294 0.5358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16862 0.68033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1745 0.54259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0"/>
                            </p:stCondLst>
                            <p:childTnLst>
                              <p:par>
                                <p:cTn id="3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2917 0.4622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</cp:revision>
  <dcterms:created xsi:type="dcterms:W3CDTF">2024-02-29T08:46:22Z</dcterms:created>
  <dcterms:modified xsi:type="dcterms:W3CDTF">2024-10-23T11:03:01Z</dcterms:modified>
</cp:coreProperties>
</file>