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>
        <p:scale>
          <a:sx n="66" d="100"/>
          <a:sy n="66" d="100"/>
        </p:scale>
        <p:origin x="146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3505"/>
            <a:ext cx="12192000" cy="69215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13" y="5014236"/>
            <a:ext cx="1764703" cy="12029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79" y="5072654"/>
            <a:ext cx="1764703" cy="12276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67435"/>
            <a:ext cx="1333922" cy="13722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2" y="5070599"/>
            <a:ext cx="1668953" cy="151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70" y="4996075"/>
            <a:ext cx="1764703" cy="12029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87" y="5069976"/>
            <a:ext cx="1764703" cy="12276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47426"/>
            <a:ext cx="1333922" cy="13722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6" y="5069976"/>
            <a:ext cx="1668953" cy="15145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54"/>
          <a:stretch/>
        </p:blipFill>
        <p:spPr>
          <a:xfrm>
            <a:off x="2471367" y="316727"/>
            <a:ext cx="3531118" cy="2527140"/>
          </a:xfrm>
          <a:prstGeom prst="ellipse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2"/>
          <a:stretch/>
        </p:blipFill>
        <p:spPr>
          <a:xfrm>
            <a:off x="2311387" y="223777"/>
            <a:ext cx="3718764" cy="2642539"/>
          </a:xfrm>
          <a:prstGeom prst="ellipse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14"/>
          <a:stretch/>
        </p:blipFill>
        <p:spPr>
          <a:xfrm>
            <a:off x="2318445" y="214351"/>
            <a:ext cx="3718764" cy="2590282"/>
          </a:xfrm>
          <a:prstGeom prst="ellipse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99"/>
          <a:stretch/>
        </p:blipFill>
        <p:spPr>
          <a:xfrm>
            <a:off x="2418498" y="198617"/>
            <a:ext cx="3505322" cy="2529812"/>
          </a:xfrm>
          <a:prstGeom prst="ellipse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68"/>
          <a:stretch/>
        </p:blipFill>
        <p:spPr>
          <a:xfrm>
            <a:off x="2418108" y="253001"/>
            <a:ext cx="3505322" cy="2584090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04D3D3-35EC-16DE-00EF-D7C222C1CBE5}"/>
              </a:ext>
            </a:extLst>
          </p:cNvPr>
          <p:cNvSpPr txBox="1"/>
          <p:nvPr/>
        </p:nvSpPr>
        <p:spPr>
          <a:xfrm>
            <a:off x="3411426" y="2796866"/>
            <a:ext cx="165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ПАРКАН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8A915C-6912-5D86-BC71-D80C75B5E0CE}"/>
              </a:ext>
            </a:extLst>
          </p:cNvPr>
          <p:cNvSpPr txBox="1"/>
          <p:nvPr/>
        </p:nvSpPr>
        <p:spPr>
          <a:xfrm>
            <a:off x="3297816" y="2820367"/>
            <a:ext cx="1954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КОНЯЧКА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572E1-ABC1-2934-73FE-9BFC67EA15DA}"/>
              </a:ext>
            </a:extLst>
          </p:cNvPr>
          <p:cNvSpPr txBox="1"/>
          <p:nvPr/>
        </p:nvSpPr>
        <p:spPr>
          <a:xfrm>
            <a:off x="3094495" y="2783145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ГАРМОШКА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EEDBB9-7805-5F84-7CB5-C5AD71121043}"/>
              </a:ext>
            </a:extLst>
          </p:cNvPr>
          <p:cNvSpPr txBox="1"/>
          <p:nvPr/>
        </p:nvSpPr>
        <p:spPr>
          <a:xfrm>
            <a:off x="3268141" y="2798612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БАРАБАН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FE6DB0-03F7-5575-B17C-961120460258}"/>
              </a:ext>
            </a:extLst>
          </p:cNvPr>
          <p:cNvSpPr txBox="1"/>
          <p:nvPr/>
        </p:nvSpPr>
        <p:spPr>
          <a:xfrm>
            <a:off x="3452522" y="2788899"/>
            <a:ext cx="2230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n w="0"/>
                <a:effectLst>
                  <a:glow rad="127000">
                    <a:schemeClr val="bg1"/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ГРИБОК</a:t>
            </a:r>
            <a:endParaRPr lang="ru-UA" sz="3200" dirty="0">
              <a:ln w="0"/>
              <a:effectLst>
                <a:glow rad="127000">
                  <a:schemeClr val="bg1"/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55075" y="1953717"/>
            <a:ext cx="2914650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/>
      <p:bldP spid="6" grpId="1"/>
      <p:bldP spid="8" grpId="0"/>
      <p:bldP spid="8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35</cp:revision>
  <dcterms:created xsi:type="dcterms:W3CDTF">2024-02-21T22:42:00Z</dcterms:created>
  <dcterms:modified xsi:type="dcterms:W3CDTF">2024-10-29T16:23:37Z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CD3D3011EEF346FF8D49FB66ED82A488_12</vt:lpwstr>
  </property>
  <property fmtid="{D5CDD505-2E9C-101B-9397-08002B2CF9AE}" pid="3" name="KSOProductBuildVer">
    <vt:lpwstr>1033-12.2.0.17153</vt:lpwstr>
  </property>
</Properties>
</file>