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E00"/>
    <a:srgbClr val="2DE774"/>
    <a:srgbClr val="FFD78C"/>
    <a:srgbClr val="ABCE9A"/>
    <a:srgbClr val="3219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127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E8441-296B-43FE-B23B-11D214754E84}" type="datetimeFigureOut">
              <a:rPr lang="ru-UA" smtClean="0"/>
              <a:t>23.10.2024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8A77B-E959-4068-B2D8-867BCBEF71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73936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ru-RU"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8A77B-E959-4068-B2D8-867BCBEF71A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2313039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A8E5EB-95BC-984C-E1C4-885FEF60CA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AB9253D-34D0-6117-28B2-D6B1926935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BB73C8-6971-6249-A7EF-7206FF3C7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7F3DD7-665D-24DC-DCE0-3AFF656D9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18C4DF-752F-4AE7-4A42-72472222F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99398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73D58-75EB-5978-B58C-EA78A32DA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8B7ED7A-E425-9F72-E848-A6B27EBF2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380D33-CE42-8631-2E67-EED8F7360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92671E-AB8E-AB47-A41A-BDE0E031B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1B951B-AFC0-30B0-12AE-66522A5A1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57869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1822FAD-3BA9-8678-E4A8-138C3D0D7B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1A205EF-1675-AA3B-6DA2-BFC205646C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B3A9B5-3BBD-AF91-DE2D-A706295F4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4CB976-BEF7-8C84-26EF-6BC229DDC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89B57C-C43C-605C-FDE1-9B93FFF3D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74226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23E14C-1F5A-7A85-3318-789DE7FD8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A7F542-6628-FA46-A026-38EE690F2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D24BF9-5D6C-BBF7-55E8-066A5F452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DA54C4-E2E3-0F67-6FD8-7452CBC6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28B746-7170-8462-CCD1-297A48A0E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87419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FF8E71-5327-C322-7134-1F3EB78AD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7FCD72-A661-6768-29DB-EED8C094F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E10BF9-9780-8591-2CDA-4BE7D2B0C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A67AA7-A56A-26E4-E5BE-F05E2A8C0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F12CF3-9CF0-49DD-1BCC-450712FAA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92514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3F904E-9A45-DC53-4955-FCC0DE434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F81299-4777-2F4B-6F72-E86D77EF0D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5730B2-F4B5-0867-A2F6-18E06EF11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901415-26B3-E5AD-5439-D7994D5EF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326DBB-6A1C-B398-3899-D82873B5B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A33C52-5F6D-E2DF-036B-FB61AB856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43772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571FB7-0E76-56CF-0A78-CA460C0E2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214A9C-6CFD-27F8-5E2B-1A118B16F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CAC685-A1EC-B9EE-5B28-FE80A4357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5A9582D-8C6E-A4FF-8705-D06C8F3E82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5EFD71-F185-0933-CE51-7222980DC7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CE2D8D0-B2F2-4874-486F-A5F1BE80A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0A0EBE2-125E-8CE2-FF63-0985C8C13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5E88B30-F733-C776-C54C-A5048F48E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22890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FBB699-69AB-AA5C-B11C-68A90219D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D5A4009-EF8A-47BD-AF58-C6032A2BD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02355D5-50FC-0193-86CA-E371F5B90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CD8834-8902-D14B-BE30-33DA93BB7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89774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F9AD541-C9E9-5542-4190-299DDD52F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56533BA-D119-71C8-2AA8-77CB1B714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DD0038-D5EA-0307-3827-81972C1EB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66517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53722-5778-D303-CDBE-CBAFC4C87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4ECA75-5784-962A-9F6F-91ADE0C2B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775B07-C050-5087-FB05-718B48507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EAA07C-3376-0BC6-6B50-F6F255FC8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B977A6-C319-D1D8-8428-3FC70A119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F7A8B0-BFA7-DD68-381A-61FF9C671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85672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E007F6-4F28-C76A-BFF0-AB662D5E0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95196CF-6BF7-7DBB-F06C-6CCB562D47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88D1B0-F5A5-E9C4-F9D6-0547894C4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3E0DF9-91E2-176B-B199-F51B14DD1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3573C7-B800-B52D-F8B4-73CE7D8CB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5593EA-DC97-220E-ACC6-D8919B64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3805928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91DC60-878D-1EDB-06F2-4BACF2325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EA6D48-DC42-0EC1-96E4-3A0DFF6E2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D9DBFD-105E-3B79-CDA4-0CCEA71115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042E42-3D5D-62D5-6F98-B6E97F49B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A2FC58-96F8-1661-F4EB-76D289C1C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8979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орабль, мультфильм, Компьютерная игра, лодка&#10;&#10;Автоматически созданное описание">
            <a:extLst>
              <a:ext uri="{FF2B5EF4-FFF2-40B4-BE49-F238E27FC236}">
                <a16:creationId xmlns:a16="http://schemas.microsoft.com/office/drawing/2014/main" id="{7CD1A379-4A38-4447-A7E9-551EFDD8FF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B5FF6F-D73D-4F27-95C4-79D8B80086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629" y="5168240"/>
            <a:ext cx="1769641" cy="157301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8FA79D8-2B7F-4A45-B622-2085D0DCEE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028" y="4961883"/>
            <a:ext cx="1769641" cy="157301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2E90E6D-33A8-417D-A31D-1D2A5F1ED8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705" y="4165326"/>
            <a:ext cx="1769641" cy="157301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4D6D9DA-D0B7-4DF7-8E5C-5D7C89E67D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623" y="4941318"/>
            <a:ext cx="1769641" cy="157301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55625C4-BFF0-4640-B8F7-C6F7E5D663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871" y="4244993"/>
            <a:ext cx="1769641" cy="1573014"/>
          </a:xfrm>
          <a:prstGeom prst="rect">
            <a:avLst/>
          </a:prstGeom>
        </p:spPr>
      </p:pic>
      <p:sp>
        <p:nvSpPr>
          <p:cNvPr id="16" name="1">
            <a:extLst>
              <a:ext uri="{FF2B5EF4-FFF2-40B4-BE49-F238E27FC236}">
                <a16:creationId xmlns:a16="http://schemas.microsoft.com/office/drawing/2014/main" id="{17C7D283-7996-4ADA-992E-299C9BC9F7E8}"/>
              </a:ext>
            </a:extLst>
          </p:cNvPr>
          <p:cNvSpPr/>
          <p:nvPr/>
        </p:nvSpPr>
        <p:spPr>
          <a:xfrm>
            <a:off x="2175699" y="466350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7" name="2">
            <a:extLst>
              <a:ext uri="{FF2B5EF4-FFF2-40B4-BE49-F238E27FC236}">
                <a16:creationId xmlns:a16="http://schemas.microsoft.com/office/drawing/2014/main" id="{4D3D8D57-544B-4630-AB6B-89E501A6CB29}"/>
              </a:ext>
            </a:extLst>
          </p:cNvPr>
          <p:cNvSpPr/>
          <p:nvPr/>
        </p:nvSpPr>
        <p:spPr>
          <a:xfrm>
            <a:off x="3837099" y="552660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3">
            <a:extLst>
              <a:ext uri="{FF2B5EF4-FFF2-40B4-BE49-F238E27FC236}">
                <a16:creationId xmlns:a16="http://schemas.microsoft.com/office/drawing/2014/main" id="{D0E672AB-AB62-42EC-8EDD-91679A58166D}"/>
              </a:ext>
            </a:extLst>
          </p:cNvPr>
          <p:cNvSpPr/>
          <p:nvPr/>
        </p:nvSpPr>
        <p:spPr>
          <a:xfrm>
            <a:off x="5759513" y="569587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19" name="4">
            <a:extLst>
              <a:ext uri="{FF2B5EF4-FFF2-40B4-BE49-F238E27FC236}">
                <a16:creationId xmlns:a16="http://schemas.microsoft.com/office/drawing/2014/main" id="{F2BB7267-085F-4325-84F2-2E740400CDD7}"/>
              </a:ext>
            </a:extLst>
          </p:cNvPr>
          <p:cNvSpPr/>
          <p:nvPr/>
        </p:nvSpPr>
        <p:spPr>
          <a:xfrm>
            <a:off x="7726909" y="546330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5">
            <a:extLst>
              <a:ext uri="{FF2B5EF4-FFF2-40B4-BE49-F238E27FC236}">
                <a16:creationId xmlns:a16="http://schemas.microsoft.com/office/drawing/2014/main" id="{F225CE55-D56F-4D1C-A40B-07A324BE4D20}"/>
              </a:ext>
            </a:extLst>
          </p:cNvPr>
          <p:cNvSpPr/>
          <p:nvPr/>
        </p:nvSpPr>
        <p:spPr>
          <a:xfrm>
            <a:off x="9538364" y="487063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</a:t>
            </a:r>
          </a:p>
        </p:txBody>
      </p:sp>
      <p:pic>
        <p:nvPicPr>
          <p:cNvPr id="34" name="Луч 1">
            <a:extLst>
              <a:ext uri="{FF2B5EF4-FFF2-40B4-BE49-F238E27FC236}">
                <a16:creationId xmlns:a16="http://schemas.microsoft.com/office/drawing/2014/main" id="{64397FDA-5A56-40B3-BABA-4D7B2D83C0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1211000" y="1179973"/>
            <a:ext cx="2717937" cy="25145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5" name="Луч 2">
            <a:extLst>
              <a:ext uri="{FF2B5EF4-FFF2-40B4-BE49-F238E27FC236}">
                <a16:creationId xmlns:a16="http://schemas.microsoft.com/office/drawing/2014/main" id="{8A8D95EB-42C4-476B-A5B4-A5217921C1D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2719981" y="-28041"/>
            <a:ext cx="3081327" cy="28507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6" name="Луч 3">
            <a:extLst>
              <a:ext uri="{FF2B5EF4-FFF2-40B4-BE49-F238E27FC236}">
                <a16:creationId xmlns:a16="http://schemas.microsoft.com/office/drawing/2014/main" id="{EEF5F94A-CA7B-48ED-AF3F-CCC0A0E2D5E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4662712" y="-245414"/>
            <a:ext cx="3081327" cy="28507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7" name="Луч 4">
            <a:extLst>
              <a:ext uri="{FF2B5EF4-FFF2-40B4-BE49-F238E27FC236}">
                <a16:creationId xmlns:a16="http://schemas.microsoft.com/office/drawing/2014/main" id="{EA2AA5B3-E563-4852-B8D6-D99F376AB05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8451471" y="1326648"/>
            <a:ext cx="2917795" cy="269947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8" name="Луч 5">
            <a:extLst>
              <a:ext uri="{FF2B5EF4-FFF2-40B4-BE49-F238E27FC236}">
                <a16:creationId xmlns:a16="http://schemas.microsoft.com/office/drawing/2014/main" id="{60A8233D-C3A5-4542-B436-6F1A2F03330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6892830" y="359686"/>
            <a:ext cx="2623858" cy="242753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4" name="Рисунок 23" descr="Изображение выглядит как мультфильм, Графика, рисуно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684A427-AA2D-43D5-865D-033AC6A37C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19" y="475310"/>
            <a:ext cx="1298712" cy="1298712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AFBB3555-AC1E-4BA9-8024-0F86BAFA457E}"/>
              </a:ext>
            </a:extLst>
          </p:cNvPr>
          <p:cNvGrpSpPr/>
          <p:nvPr/>
        </p:nvGrpSpPr>
        <p:grpSpPr>
          <a:xfrm>
            <a:off x="9408235" y="2029664"/>
            <a:ext cx="1056729" cy="1518779"/>
            <a:chOff x="5127189" y="2369507"/>
            <a:chExt cx="1347649" cy="1936903"/>
          </a:xfrm>
        </p:grpSpPr>
        <p:pic>
          <p:nvPicPr>
            <p:cNvPr id="59" name="Рисунок 58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0DFE327-602B-4EE7-9D07-6583498F24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6126" y="3007698"/>
              <a:ext cx="1298712" cy="1298712"/>
            </a:xfrm>
            <a:prstGeom prst="rect">
              <a:avLst/>
            </a:prstGeom>
          </p:spPr>
        </p:pic>
        <p:pic>
          <p:nvPicPr>
            <p:cNvPr id="60" name="Рисунок 59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527671F-2557-421A-8ECA-E0C766AF9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7189" y="2369507"/>
              <a:ext cx="1298712" cy="1298712"/>
            </a:xfrm>
            <a:prstGeom prst="rect">
              <a:avLst/>
            </a:prstGeom>
          </p:spPr>
        </p:pic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8E0B7C61-35F7-49F9-B06A-1C90BB21EE8F}"/>
              </a:ext>
            </a:extLst>
          </p:cNvPr>
          <p:cNvGrpSpPr/>
          <p:nvPr/>
        </p:nvGrpSpPr>
        <p:grpSpPr>
          <a:xfrm>
            <a:off x="1847271" y="1848102"/>
            <a:ext cx="1546815" cy="1239837"/>
            <a:chOff x="4222021" y="2960253"/>
            <a:chExt cx="1894822" cy="1518779"/>
          </a:xfrm>
        </p:grpSpPr>
        <p:pic>
          <p:nvPicPr>
            <p:cNvPr id="63" name="Рисунок 62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75FE675D-2B77-4567-9AD3-D75460B3C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0394" y="3460676"/>
              <a:ext cx="1018356" cy="1018356"/>
            </a:xfrm>
            <a:prstGeom prst="rect">
              <a:avLst/>
            </a:prstGeom>
          </p:spPr>
        </p:pic>
        <p:pic>
          <p:nvPicPr>
            <p:cNvPr id="64" name="Рисунок 63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BF3F7655-693C-4CD8-829B-7FCA911A7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2021" y="2960253"/>
              <a:ext cx="1018356" cy="1018356"/>
            </a:xfrm>
            <a:prstGeom prst="rect">
              <a:avLst/>
            </a:prstGeom>
          </p:spPr>
        </p:pic>
        <p:pic>
          <p:nvPicPr>
            <p:cNvPr id="66" name="Рисунок 65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896EAB7A-F1A3-48EA-9442-EB8B2BA0D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8487" y="3121641"/>
              <a:ext cx="1018356" cy="1018356"/>
            </a:xfrm>
            <a:prstGeom prst="rect">
              <a:avLst/>
            </a:prstGeom>
          </p:spPr>
        </p:pic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DB968C0F-E5B4-48E8-98F7-C39623B0ECD3}"/>
              </a:ext>
            </a:extLst>
          </p:cNvPr>
          <p:cNvGrpSpPr/>
          <p:nvPr/>
        </p:nvGrpSpPr>
        <p:grpSpPr>
          <a:xfrm>
            <a:off x="3361724" y="761346"/>
            <a:ext cx="1649711" cy="1260396"/>
            <a:chOff x="3146350" y="2257889"/>
            <a:chExt cx="1649711" cy="1260396"/>
          </a:xfrm>
        </p:grpSpPr>
        <p:pic>
          <p:nvPicPr>
            <p:cNvPr id="69" name="Рисунок 68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96BEB82-13E4-466E-A7C1-A458BBAB4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7675" y="2686962"/>
              <a:ext cx="831323" cy="831323"/>
            </a:xfrm>
            <a:prstGeom prst="rect">
              <a:avLst/>
            </a:prstGeom>
          </p:spPr>
        </p:pic>
        <p:pic>
          <p:nvPicPr>
            <p:cNvPr id="70" name="Рисунок 69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890F2DD9-EAA3-4C3A-AF6C-D1E76894F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350" y="2278448"/>
              <a:ext cx="831323" cy="831323"/>
            </a:xfrm>
            <a:prstGeom prst="rect">
              <a:avLst/>
            </a:prstGeom>
          </p:spPr>
        </p:pic>
        <p:pic>
          <p:nvPicPr>
            <p:cNvPr id="71" name="Рисунок 70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E05448A9-D2BC-404A-93EE-5AADC3DDDEC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7059" y="2257889"/>
              <a:ext cx="831323" cy="831323"/>
            </a:xfrm>
            <a:prstGeom prst="rect">
              <a:avLst/>
            </a:prstGeom>
          </p:spPr>
        </p:pic>
        <p:pic>
          <p:nvPicPr>
            <p:cNvPr id="72" name="Рисунок 71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3637B6D5-C1FB-446D-B5C9-3A9CD9D064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4738" y="2676387"/>
              <a:ext cx="831323" cy="831323"/>
            </a:xfrm>
            <a:prstGeom prst="rect">
              <a:avLst/>
            </a:prstGeom>
          </p:spPr>
        </p:pic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1FA7C208-B234-4EA7-8DD9-440C660A9921}"/>
              </a:ext>
            </a:extLst>
          </p:cNvPr>
          <p:cNvGrpSpPr/>
          <p:nvPr/>
        </p:nvGrpSpPr>
        <p:grpSpPr>
          <a:xfrm>
            <a:off x="7337965" y="779634"/>
            <a:ext cx="1861268" cy="1529859"/>
            <a:chOff x="3157878" y="2759882"/>
            <a:chExt cx="1912024" cy="1571578"/>
          </a:xfrm>
        </p:grpSpPr>
        <p:pic>
          <p:nvPicPr>
            <p:cNvPr id="75" name="Рисунок 74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A9B69B9D-AE8B-4A1D-9566-30EAB3640F0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7878" y="3500137"/>
              <a:ext cx="831323" cy="831323"/>
            </a:xfrm>
            <a:prstGeom prst="rect">
              <a:avLst/>
            </a:prstGeom>
          </p:spPr>
        </p:pic>
        <p:pic>
          <p:nvPicPr>
            <p:cNvPr id="76" name="Рисунок 75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3672473-376D-4926-BF70-A0168B604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2213" y="2839795"/>
              <a:ext cx="831323" cy="831323"/>
            </a:xfrm>
            <a:prstGeom prst="rect">
              <a:avLst/>
            </a:prstGeom>
          </p:spPr>
        </p:pic>
        <p:pic>
          <p:nvPicPr>
            <p:cNvPr id="77" name="Рисунок 76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CFAE66DA-C3E3-47CD-8D19-0F2A04B801F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8579" y="2759882"/>
              <a:ext cx="831323" cy="831323"/>
            </a:xfrm>
            <a:prstGeom prst="rect">
              <a:avLst/>
            </a:prstGeom>
          </p:spPr>
        </p:pic>
        <p:pic>
          <p:nvPicPr>
            <p:cNvPr id="78" name="Рисунок 77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9E7BB0A6-E027-443E-B4B5-B905E8DAE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8579" y="3473408"/>
              <a:ext cx="831323" cy="831323"/>
            </a:xfrm>
            <a:prstGeom prst="rect">
              <a:avLst/>
            </a:prstGeom>
          </p:spPr>
        </p:pic>
        <p:pic>
          <p:nvPicPr>
            <p:cNvPr id="79" name="Рисунок 78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BBFB9741-68EB-4766-932C-E2FE4F4913A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5121" y="3143443"/>
              <a:ext cx="831323" cy="831323"/>
            </a:xfrm>
            <a:prstGeom prst="rect">
              <a:avLst/>
            </a:prstGeom>
          </p:spPr>
        </p:pic>
      </p:grpSp>
      <p:pic>
        <p:nvPicPr>
          <p:cNvPr id="22" name="Рисунок 21" descr="Изображение выглядит как колесо, транспорт, шина, транспортное средство&#10;&#10;Автоматически созданное описание">
            <a:extLst>
              <a:ext uri="{FF2B5EF4-FFF2-40B4-BE49-F238E27FC236}">
                <a16:creationId xmlns:a16="http://schemas.microsoft.com/office/drawing/2014/main" id="{B309D5AC-2E47-4B69-959D-ED745462D9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431" y="660090"/>
            <a:ext cx="1231364" cy="1231364"/>
          </a:xfrm>
          <a:prstGeom prst="rect">
            <a:avLst/>
          </a:prstGeom>
        </p:spPr>
      </p:pic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17775914-C728-4F80-982A-9A5BC4AE806B}"/>
              </a:ext>
            </a:extLst>
          </p:cNvPr>
          <p:cNvGrpSpPr/>
          <p:nvPr/>
        </p:nvGrpSpPr>
        <p:grpSpPr>
          <a:xfrm>
            <a:off x="5371111" y="317418"/>
            <a:ext cx="1283266" cy="1229186"/>
            <a:chOff x="3514936" y="2307659"/>
            <a:chExt cx="1563655" cy="1497759"/>
          </a:xfrm>
        </p:grpSpPr>
        <p:pic>
          <p:nvPicPr>
            <p:cNvPr id="81" name="Рисунок 80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3B5B7EC-631F-4B05-A9EB-B5E3D77B9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4936" y="2307659"/>
              <a:ext cx="1231364" cy="1231364"/>
            </a:xfrm>
            <a:prstGeom prst="rect">
              <a:avLst/>
            </a:prstGeom>
          </p:spPr>
        </p:pic>
        <p:pic>
          <p:nvPicPr>
            <p:cNvPr id="82" name="Рисунок 81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AA20674-F3BC-4A54-AFDF-31D3F46CE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7227" y="2574054"/>
              <a:ext cx="1231364" cy="1231364"/>
            </a:xfrm>
            <a:prstGeom prst="rect">
              <a:avLst/>
            </a:prstGeom>
          </p:spPr>
        </p:pic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3BEF2031-A8FC-451E-ADB1-D363DF5E015B}"/>
              </a:ext>
            </a:extLst>
          </p:cNvPr>
          <p:cNvGrpSpPr/>
          <p:nvPr/>
        </p:nvGrpSpPr>
        <p:grpSpPr>
          <a:xfrm>
            <a:off x="3274665" y="452697"/>
            <a:ext cx="1600281" cy="1417974"/>
            <a:chOff x="3047423" y="2339465"/>
            <a:chExt cx="1600281" cy="1417974"/>
          </a:xfrm>
        </p:grpSpPr>
        <p:pic>
          <p:nvPicPr>
            <p:cNvPr id="85" name="Рисунок 84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E186CD62-D107-42C9-AA78-B53582120DD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4438" y="2528253"/>
              <a:ext cx="1010560" cy="1010560"/>
            </a:xfrm>
            <a:prstGeom prst="rect">
              <a:avLst/>
            </a:prstGeom>
          </p:spPr>
        </p:pic>
        <p:pic>
          <p:nvPicPr>
            <p:cNvPr id="86" name="Рисунок 85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3450671-D8BD-409F-B53F-9B35DD02C22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7144" y="2746879"/>
              <a:ext cx="1010560" cy="1010560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14FC7F7-A62C-4AF2-BBBE-086E4B30F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7423" y="2339465"/>
              <a:ext cx="1010560" cy="1010560"/>
            </a:xfrm>
            <a:prstGeom prst="rect">
              <a:avLst/>
            </a:prstGeom>
          </p:spPr>
        </p:pic>
      </p:grp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A4660542-E501-4FD3-998E-FEC8FC1BD1AD}"/>
              </a:ext>
            </a:extLst>
          </p:cNvPr>
          <p:cNvGrpSpPr/>
          <p:nvPr/>
        </p:nvGrpSpPr>
        <p:grpSpPr>
          <a:xfrm>
            <a:off x="1423664" y="1448761"/>
            <a:ext cx="1857887" cy="1609306"/>
            <a:chOff x="3322304" y="2427358"/>
            <a:chExt cx="1857887" cy="1609306"/>
          </a:xfrm>
        </p:grpSpPr>
        <p:pic>
          <p:nvPicPr>
            <p:cNvPr id="90" name="Рисунок 89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9B24AB1-992F-4921-976E-6ABFBBC56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9319" y="2616146"/>
              <a:ext cx="1010560" cy="1010560"/>
            </a:xfrm>
            <a:prstGeom prst="rect">
              <a:avLst/>
            </a:prstGeom>
          </p:spPr>
        </p:pic>
        <p:pic>
          <p:nvPicPr>
            <p:cNvPr id="91" name="Рисунок 90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85B6C84-2511-4625-B4D1-E2BFAF3E1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2025" y="2834772"/>
              <a:ext cx="1010560" cy="1010560"/>
            </a:xfrm>
            <a:prstGeom prst="rect">
              <a:avLst/>
            </a:prstGeom>
          </p:spPr>
        </p:pic>
        <p:pic>
          <p:nvPicPr>
            <p:cNvPr id="92" name="Рисунок 91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D20BB3A-4CC9-452B-B41A-58F7F308B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2304" y="2427358"/>
              <a:ext cx="1010560" cy="1010560"/>
            </a:xfrm>
            <a:prstGeom prst="rect">
              <a:avLst/>
            </a:prstGeom>
          </p:spPr>
        </p:pic>
        <p:pic>
          <p:nvPicPr>
            <p:cNvPr id="93" name="Рисунок 92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13C9E33-E63A-4059-947C-9D013A513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9631" y="3026104"/>
              <a:ext cx="1010560" cy="1010560"/>
            </a:xfrm>
            <a:prstGeom prst="rect">
              <a:avLst/>
            </a:prstGeom>
          </p:spPr>
        </p:pic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286904A0-D811-4037-AF53-45E2DB64548A}"/>
              </a:ext>
            </a:extLst>
          </p:cNvPr>
          <p:cNvGrpSpPr/>
          <p:nvPr/>
        </p:nvGrpSpPr>
        <p:grpSpPr>
          <a:xfrm>
            <a:off x="8911217" y="1808888"/>
            <a:ext cx="1904806" cy="1645389"/>
            <a:chOff x="3160011" y="2609879"/>
            <a:chExt cx="2128224" cy="1838380"/>
          </a:xfrm>
        </p:grpSpPr>
        <p:pic>
          <p:nvPicPr>
            <p:cNvPr id="96" name="Рисунок 95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5C5C528-DC08-4AAF-A825-B998B83B8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7026" y="2798667"/>
              <a:ext cx="1010560" cy="1010560"/>
            </a:xfrm>
            <a:prstGeom prst="rect">
              <a:avLst/>
            </a:prstGeom>
          </p:spPr>
        </p:pic>
        <p:pic>
          <p:nvPicPr>
            <p:cNvPr id="97" name="Рисунок 96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A5412CD-B434-4E40-9FD7-075A24ECE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9732" y="3017293"/>
              <a:ext cx="1010560" cy="1010560"/>
            </a:xfrm>
            <a:prstGeom prst="rect">
              <a:avLst/>
            </a:prstGeom>
          </p:spPr>
        </p:pic>
        <p:pic>
          <p:nvPicPr>
            <p:cNvPr id="98" name="Рисунок 97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DD3C545-0D69-464F-B80B-48DA6D168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0011" y="2609879"/>
              <a:ext cx="1010560" cy="1010560"/>
            </a:xfrm>
            <a:prstGeom prst="rect">
              <a:avLst/>
            </a:prstGeom>
          </p:spPr>
        </p:pic>
        <p:pic>
          <p:nvPicPr>
            <p:cNvPr id="99" name="Рисунок 98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69B4648-ACF1-4AA2-B736-66F8748B0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7338" y="3208625"/>
              <a:ext cx="1010560" cy="1010560"/>
            </a:xfrm>
            <a:prstGeom prst="rect">
              <a:avLst/>
            </a:prstGeom>
          </p:spPr>
        </p:pic>
        <p:pic>
          <p:nvPicPr>
            <p:cNvPr id="100" name="Рисунок 99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E2A313E7-7AC2-43CE-A3BA-9FCE25901D8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7675" y="3437699"/>
              <a:ext cx="1010560" cy="1010560"/>
            </a:xfrm>
            <a:prstGeom prst="rect">
              <a:avLst/>
            </a:prstGeom>
          </p:spPr>
        </p:pic>
      </p:grpSp>
      <p:pic>
        <p:nvPicPr>
          <p:cNvPr id="32" name="Рисунок 31" descr="Изображение выглядит как суп, еда, посуда, блюдо&#10;&#10;Автоматически созданное описание">
            <a:extLst>
              <a:ext uri="{FF2B5EF4-FFF2-40B4-BE49-F238E27FC236}">
                <a16:creationId xmlns:a16="http://schemas.microsoft.com/office/drawing/2014/main" id="{2CE30B61-1B16-4C31-9603-379B0308AD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713" y="641485"/>
            <a:ext cx="1010560" cy="1010560"/>
          </a:xfrm>
          <a:prstGeom prst="rect">
            <a:avLst/>
          </a:prstGeom>
        </p:spPr>
      </p:pic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819DBDF5-E24F-492D-8B0F-D42BC38601E7}"/>
              </a:ext>
            </a:extLst>
          </p:cNvPr>
          <p:cNvGrpSpPr/>
          <p:nvPr/>
        </p:nvGrpSpPr>
        <p:grpSpPr>
          <a:xfrm>
            <a:off x="1704609" y="2121964"/>
            <a:ext cx="1608301" cy="815506"/>
            <a:chOff x="3548235" y="2197130"/>
            <a:chExt cx="2011096" cy="1019747"/>
          </a:xfrm>
        </p:grpSpPr>
        <p:pic>
          <p:nvPicPr>
            <p:cNvPr id="102" name="Рисунок 101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80103537-339C-41F3-9C99-1BF05E3D8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8235" y="2197130"/>
              <a:ext cx="1010560" cy="1010560"/>
            </a:xfrm>
            <a:prstGeom prst="rect">
              <a:avLst/>
            </a:prstGeom>
          </p:spPr>
        </p:pic>
        <p:pic>
          <p:nvPicPr>
            <p:cNvPr id="103" name="Рисунок 102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E1D7D757-2218-461A-BDB9-39147073F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8771" y="2206317"/>
              <a:ext cx="1010560" cy="1010560"/>
            </a:xfrm>
            <a:prstGeom prst="rect">
              <a:avLst/>
            </a:prstGeom>
          </p:spPr>
        </p:pic>
      </p:grp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0C086F57-52BB-4C1D-990A-83B53FB4D78A}"/>
              </a:ext>
            </a:extLst>
          </p:cNvPr>
          <p:cNvGrpSpPr/>
          <p:nvPr/>
        </p:nvGrpSpPr>
        <p:grpSpPr>
          <a:xfrm>
            <a:off x="9293583" y="2256786"/>
            <a:ext cx="1464338" cy="1263670"/>
            <a:chOff x="3659490" y="3101141"/>
            <a:chExt cx="1608301" cy="1387905"/>
          </a:xfrm>
        </p:grpSpPr>
        <p:pic>
          <p:nvPicPr>
            <p:cNvPr id="106" name="Рисунок 105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136DF598-1B32-44FD-A709-D18CDE16B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9490" y="3101141"/>
              <a:ext cx="808159" cy="808159"/>
            </a:xfrm>
            <a:prstGeom prst="rect">
              <a:avLst/>
            </a:prstGeom>
          </p:spPr>
        </p:pic>
        <p:pic>
          <p:nvPicPr>
            <p:cNvPr id="107" name="Рисунок 106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BF5B6645-CFD1-4E0B-9EAA-788FDD93E12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9632" y="3108488"/>
              <a:ext cx="808159" cy="808159"/>
            </a:xfrm>
            <a:prstGeom prst="rect">
              <a:avLst/>
            </a:prstGeom>
          </p:spPr>
        </p:pic>
        <p:pic>
          <p:nvPicPr>
            <p:cNvPr id="108" name="Рисунок 107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F004DAEA-378F-4F31-AE48-9B7CFEDBA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8322" y="3680887"/>
              <a:ext cx="808159" cy="808159"/>
            </a:xfrm>
            <a:prstGeom prst="rect">
              <a:avLst/>
            </a:prstGeom>
          </p:spPr>
        </p:pic>
      </p:grpSp>
      <p:grpSp>
        <p:nvGrpSpPr>
          <p:cNvPr id="123" name="Группа 122">
            <a:extLst>
              <a:ext uri="{FF2B5EF4-FFF2-40B4-BE49-F238E27FC236}">
                <a16:creationId xmlns:a16="http://schemas.microsoft.com/office/drawing/2014/main" id="{9791C486-18CB-4E08-A864-A4CEE733F8DF}"/>
              </a:ext>
            </a:extLst>
          </p:cNvPr>
          <p:cNvGrpSpPr/>
          <p:nvPr/>
        </p:nvGrpSpPr>
        <p:grpSpPr>
          <a:xfrm>
            <a:off x="3532815" y="788140"/>
            <a:ext cx="1338664" cy="1239469"/>
            <a:chOff x="318581" y="5267678"/>
            <a:chExt cx="1464339" cy="1355831"/>
          </a:xfrm>
        </p:grpSpPr>
        <p:pic>
          <p:nvPicPr>
            <p:cNvPr id="111" name="Рисунок 110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81AD4BB0-3591-47D1-98E9-9A9609293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582" y="5267678"/>
              <a:ext cx="735819" cy="735819"/>
            </a:xfrm>
            <a:prstGeom prst="rect">
              <a:avLst/>
            </a:prstGeom>
          </p:spPr>
        </p:pic>
        <p:pic>
          <p:nvPicPr>
            <p:cNvPr id="112" name="Рисунок 111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4448BD73-DA69-4675-A185-B3BB325CB53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101" y="5274367"/>
              <a:ext cx="735819" cy="735819"/>
            </a:xfrm>
            <a:prstGeom prst="rect">
              <a:avLst/>
            </a:prstGeom>
          </p:spPr>
        </p:pic>
        <p:pic>
          <p:nvPicPr>
            <p:cNvPr id="113" name="Рисунок 112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402BA61B-7EEB-4F81-BD02-4744EB4D2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581" y="5881001"/>
              <a:ext cx="735819" cy="735819"/>
            </a:xfrm>
            <a:prstGeom prst="rect">
              <a:avLst/>
            </a:prstGeom>
          </p:spPr>
        </p:pic>
        <p:pic>
          <p:nvPicPr>
            <p:cNvPr id="114" name="Рисунок 113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A9D063AE-9DCD-47E3-9E66-574F1E30C51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074" y="5887690"/>
              <a:ext cx="735819" cy="735819"/>
            </a:xfrm>
            <a:prstGeom prst="rect">
              <a:avLst/>
            </a:prstGeom>
          </p:spPr>
        </p:pic>
      </p:grpSp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0577EF8E-D2BC-4193-96C7-B5335F61A014}"/>
              </a:ext>
            </a:extLst>
          </p:cNvPr>
          <p:cNvGrpSpPr/>
          <p:nvPr/>
        </p:nvGrpSpPr>
        <p:grpSpPr>
          <a:xfrm>
            <a:off x="7651700" y="879003"/>
            <a:ext cx="1341440" cy="1384472"/>
            <a:chOff x="170436" y="3686119"/>
            <a:chExt cx="1655516" cy="1708623"/>
          </a:xfrm>
        </p:grpSpPr>
        <p:pic>
          <p:nvPicPr>
            <p:cNvPr id="119" name="Рисунок 118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AFFD8F82-D2FD-4AD0-A62B-B503FD7D6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236" y="3706032"/>
              <a:ext cx="735819" cy="735819"/>
            </a:xfrm>
            <a:prstGeom prst="rect">
              <a:avLst/>
            </a:prstGeom>
          </p:spPr>
        </p:pic>
        <p:pic>
          <p:nvPicPr>
            <p:cNvPr id="120" name="Рисунок 119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374BE517-318E-497B-BD03-4D5A23E3909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926" y="3686119"/>
              <a:ext cx="735819" cy="735819"/>
            </a:xfrm>
            <a:prstGeom prst="rect">
              <a:avLst/>
            </a:prstGeom>
          </p:spPr>
        </p:pic>
        <p:pic>
          <p:nvPicPr>
            <p:cNvPr id="121" name="Рисунок 120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3D0009D0-92BC-48AE-97D0-94812F527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436" y="4650797"/>
              <a:ext cx="735819" cy="735819"/>
            </a:xfrm>
            <a:prstGeom prst="rect">
              <a:avLst/>
            </a:prstGeom>
          </p:spPr>
        </p:pic>
        <p:pic>
          <p:nvPicPr>
            <p:cNvPr id="122" name="Рисунок 121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800FB0B7-EFFC-4790-BA41-E2266F0D2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133" y="4658923"/>
              <a:ext cx="735819" cy="735819"/>
            </a:xfrm>
            <a:prstGeom prst="rect">
              <a:avLst/>
            </a:prstGeom>
          </p:spPr>
        </p:pic>
        <p:pic>
          <p:nvPicPr>
            <p:cNvPr id="124" name="Рисунок 123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9DB2FFD2-392C-4C0B-9A89-2D24A52DE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325" y="4176735"/>
              <a:ext cx="735819" cy="735819"/>
            </a:xfrm>
            <a:prstGeom prst="rect">
              <a:avLst/>
            </a:prstGeom>
          </p:spPr>
        </p:pic>
      </p:grpSp>
      <p:pic>
        <p:nvPicPr>
          <p:cNvPr id="30" name="Рисунок 29" descr="Изображение выглядит как желтый, окарина&#10;&#10;Автоматически созданное описание">
            <a:extLst>
              <a:ext uri="{FF2B5EF4-FFF2-40B4-BE49-F238E27FC236}">
                <a16:creationId xmlns:a16="http://schemas.microsoft.com/office/drawing/2014/main" id="{D9F04275-0C5C-4733-9425-7F17F8A2B7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611" y="1299991"/>
            <a:ext cx="1103932" cy="631552"/>
          </a:xfrm>
          <a:prstGeom prst="rect">
            <a:avLst/>
          </a:prstGeom>
        </p:spPr>
      </p:pic>
      <p:grpSp>
        <p:nvGrpSpPr>
          <p:cNvPr id="157" name="Группа 156">
            <a:extLst>
              <a:ext uri="{FF2B5EF4-FFF2-40B4-BE49-F238E27FC236}">
                <a16:creationId xmlns:a16="http://schemas.microsoft.com/office/drawing/2014/main" id="{E69F0D2A-7DEC-461F-A26B-951216BEEC91}"/>
              </a:ext>
            </a:extLst>
          </p:cNvPr>
          <p:cNvGrpSpPr/>
          <p:nvPr/>
        </p:nvGrpSpPr>
        <p:grpSpPr>
          <a:xfrm>
            <a:off x="9165686" y="2374968"/>
            <a:ext cx="1610689" cy="971660"/>
            <a:chOff x="130341" y="5067676"/>
            <a:chExt cx="2110095" cy="1272931"/>
          </a:xfrm>
        </p:grpSpPr>
        <p:pic>
          <p:nvPicPr>
            <p:cNvPr id="151" name="Рисунок 150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8687A1E8-6DD2-48E5-A8B4-E5855310B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106" y="5067676"/>
              <a:ext cx="1103932" cy="631552"/>
            </a:xfrm>
            <a:prstGeom prst="rect">
              <a:avLst/>
            </a:prstGeom>
          </p:spPr>
        </p:pic>
        <p:pic>
          <p:nvPicPr>
            <p:cNvPr id="152" name="Рисунок 151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109B7E61-7F57-486C-BAFC-B450F9EE1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6504" y="5067676"/>
              <a:ext cx="1103932" cy="631552"/>
            </a:xfrm>
            <a:prstGeom prst="rect">
              <a:avLst/>
            </a:prstGeom>
          </p:spPr>
        </p:pic>
        <p:pic>
          <p:nvPicPr>
            <p:cNvPr id="155" name="Рисунок 154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C1022199-EBB7-4FCB-A7C1-EB67D1BFF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341" y="5709055"/>
              <a:ext cx="1103932" cy="631552"/>
            </a:xfrm>
            <a:prstGeom prst="rect">
              <a:avLst/>
            </a:prstGeom>
          </p:spPr>
        </p:pic>
        <p:pic>
          <p:nvPicPr>
            <p:cNvPr id="156" name="Рисунок 155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D3561B23-3479-4DD6-8913-BF0449911E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5739" y="5709055"/>
              <a:ext cx="1103932" cy="631552"/>
            </a:xfrm>
            <a:prstGeom prst="rect">
              <a:avLst/>
            </a:prstGeom>
          </p:spPr>
        </p:pic>
      </p:grpSp>
      <p:grpSp>
        <p:nvGrpSpPr>
          <p:cNvPr id="161" name="Группа 160">
            <a:extLst>
              <a:ext uri="{FF2B5EF4-FFF2-40B4-BE49-F238E27FC236}">
                <a16:creationId xmlns:a16="http://schemas.microsoft.com/office/drawing/2014/main" id="{13D4CE5C-C873-4CE1-B457-9F2A5BB3A460}"/>
              </a:ext>
            </a:extLst>
          </p:cNvPr>
          <p:cNvGrpSpPr/>
          <p:nvPr/>
        </p:nvGrpSpPr>
        <p:grpSpPr>
          <a:xfrm>
            <a:off x="5442724" y="754440"/>
            <a:ext cx="1556064" cy="945684"/>
            <a:chOff x="161005" y="3724469"/>
            <a:chExt cx="1989330" cy="1208997"/>
          </a:xfrm>
        </p:grpSpPr>
        <p:pic>
          <p:nvPicPr>
            <p:cNvPr id="153" name="Рисунок 152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FB75BD73-2A31-45E8-85D7-9109C4D1D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005" y="3724469"/>
              <a:ext cx="1103932" cy="631552"/>
            </a:xfrm>
            <a:prstGeom prst="rect">
              <a:avLst/>
            </a:prstGeom>
          </p:spPr>
        </p:pic>
        <p:pic>
          <p:nvPicPr>
            <p:cNvPr id="154" name="Рисунок 153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9030A16A-14D5-42DE-A832-BD66B684EE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403" y="3724469"/>
              <a:ext cx="1103932" cy="631552"/>
            </a:xfrm>
            <a:prstGeom prst="rect">
              <a:avLst/>
            </a:prstGeom>
          </p:spPr>
        </p:pic>
        <p:pic>
          <p:nvPicPr>
            <p:cNvPr id="158" name="Рисунок 157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8432323E-EAFD-45A8-8166-147D7E008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039" y="4301914"/>
              <a:ext cx="1103932" cy="631552"/>
            </a:xfrm>
            <a:prstGeom prst="rect">
              <a:avLst/>
            </a:prstGeom>
          </p:spPr>
        </p:pic>
      </p:grpSp>
      <p:grpSp>
        <p:nvGrpSpPr>
          <p:cNvPr id="162" name="Группа 161">
            <a:extLst>
              <a:ext uri="{FF2B5EF4-FFF2-40B4-BE49-F238E27FC236}">
                <a16:creationId xmlns:a16="http://schemas.microsoft.com/office/drawing/2014/main" id="{24AA431D-9784-4CAC-91B6-BE376A0642E2}"/>
              </a:ext>
            </a:extLst>
          </p:cNvPr>
          <p:cNvGrpSpPr/>
          <p:nvPr/>
        </p:nvGrpSpPr>
        <p:grpSpPr>
          <a:xfrm>
            <a:off x="1519643" y="2327698"/>
            <a:ext cx="1746874" cy="554580"/>
            <a:chOff x="-658266" y="2560658"/>
            <a:chExt cx="1989330" cy="631552"/>
          </a:xfrm>
        </p:grpSpPr>
        <p:pic>
          <p:nvPicPr>
            <p:cNvPr id="159" name="Рисунок 158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DBFEEB2B-652F-4579-A44D-560348148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8266" y="2560658"/>
              <a:ext cx="1103932" cy="631552"/>
            </a:xfrm>
            <a:prstGeom prst="rect">
              <a:avLst/>
            </a:prstGeom>
          </p:spPr>
        </p:pic>
        <p:pic>
          <p:nvPicPr>
            <p:cNvPr id="160" name="Рисунок 159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2C04CDEB-C2DD-40A1-88FD-F6A866B16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132" y="2560658"/>
              <a:ext cx="1103932" cy="631552"/>
            </a:xfrm>
            <a:prstGeom prst="rect">
              <a:avLst/>
            </a:prstGeom>
          </p:spPr>
        </p:pic>
      </p:grpSp>
      <p:grpSp>
        <p:nvGrpSpPr>
          <p:cNvPr id="163" name="Группа 162">
            <a:extLst>
              <a:ext uri="{FF2B5EF4-FFF2-40B4-BE49-F238E27FC236}">
                <a16:creationId xmlns:a16="http://schemas.microsoft.com/office/drawing/2014/main" id="{21CB9BE6-5AA3-4A31-B96D-2797CFBCC36A}"/>
              </a:ext>
            </a:extLst>
          </p:cNvPr>
          <p:cNvGrpSpPr/>
          <p:nvPr/>
        </p:nvGrpSpPr>
        <p:grpSpPr>
          <a:xfrm>
            <a:off x="3374979" y="701871"/>
            <a:ext cx="1668997" cy="1276696"/>
            <a:chOff x="-5537" y="4807663"/>
            <a:chExt cx="2446725" cy="1871619"/>
          </a:xfrm>
        </p:grpSpPr>
        <p:pic>
          <p:nvPicPr>
            <p:cNvPr id="164" name="Рисунок 163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E27F1BBC-AFC7-48FC-8610-F6C4081B1A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517" y="4814648"/>
              <a:ext cx="1103932" cy="631550"/>
            </a:xfrm>
            <a:prstGeom prst="rect">
              <a:avLst/>
            </a:prstGeom>
          </p:spPr>
        </p:pic>
        <p:pic>
          <p:nvPicPr>
            <p:cNvPr id="165" name="Рисунок 164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1EEBFC44-81BA-404A-A668-E14A4BA627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7256" y="4807663"/>
              <a:ext cx="1103932" cy="631552"/>
            </a:xfrm>
            <a:prstGeom prst="rect">
              <a:avLst/>
            </a:prstGeom>
          </p:spPr>
        </p:pic>
        <p:pic>
          <p:nvPicPr>
            <p:cNvPr id="166" name="Рисунок 165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173E42A5-6B72-486A-BDB7-2ED8CEB39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37" y="6047730"/>
              <a:ext cx="1103932" cy="631552"/>
            </a:xfrm>
            <a:prstGeom prst="rect">
              <a:avLst/>
            </a:prstGeom>
          </p:spPr>
        </p:pic>
        <p:pic>
          <p:nvPicPr>
            <p:cNvPr id="167" name="Рисунок 166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85EEE82C-7D9A-4BF1-9A13-0BBB949DD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9058" y="6024833"/>
              <a:ext cx="1103932" cy="631552"/>
            </a:xfrm>
            <a:prstGeom prst="rect">
              <a:avLst/>
            </a:prstGeom>
          </p:spPr>
        </p:pic>
        <p:pic>
          <p:nvPicPr>
            <p:cNvPr id="168" name="Рисунок 167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63623F06-BA23-4EE2-AC36-79194F40E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992" y="5410450"/>
              <a:ext cx="1103932" cy="631551"/>
            </a:xfrm>
            <a:prstGeom prst="rect">
              <a:avLst/>
            </a:prstGeom>
          </p:spPr>
        </p:pic>
      </p:grpSp>
      <p:pic>
        <p:nvPicPr>
          <p:cNvPr id="9" name="Рисунок 8" descr="Изображение выглядит как снеговик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C7C5CDC-DE14-6F81-C7F7-4AC2B997B4D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914" y="1696146"/>
            <a:ext cx="1476182" cy="1476182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A6B0538B-A38A-F0D6-6F45-2A7168719AF1}"/>
              </a:ext>
            </a:extLst>
          </p:cNvPr>
          <p:cNvGrpSpPr/>
          <p:nvPr/>
        </p:nvGrpSpPr>
        <p:grpSpPr>
          <a:xfrm>
            <a:off x="5122516" y="472726"/>
            <a:ext cx="2025541" cy="1231364"/>
            <a:chOff x="-3069539" y="610735"/>
            <a:chExt cx="2428255" cy="1476182"/>
          </a:xfrm>
        </p:grpSpPr>
        <p:pic>
          <p:nvPicPr>
            <p:cNvPr id="10" name="Рисунок 9" descr="Изображение выглядит как снеговик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D0DDE758-807D-5E2F-E016-4829DBD4F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69539" y="610735"/>
              <a:ext cx="1476182" cy="1476182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снеговик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FEAA17BE-3EF9-AD69-80C5-89AC8FDC7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17466" y="610735"/>
              <a:ext cx="1476182" cy="1476182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6034BE4D-A963-04F1-1570-ACB2ED33F83D}"/>
              </a:ext>
            </a:extLst>
          </p:cNvPr>
          <p:cNvGrpSpPr/>
          <p:nvPr/>
        </p:nvGrpSpPr>
        <p:grpSpPr>
          <a:xfrm>
            <a:off x="7525657" y="511486"/>
            <a:ext cx="1595493" cy="1824405"/>
            <a:chOff x="-3210666" y="4387075"/>
            <a:chExt cx="2428255" cy="2776647"/>
          </a:xfrm>
        </p:grpSpPr>
        <p:grpSp>
          <p:nvGrpSpPr>
            <p:cNvPr id="23" name="Группа 22">
              <a:extLst>
                <a:ext uri="{FF2B5EF4-FFF2-40B4-BE49-F238E27FC236}">
                  <a16:creationId xmlns:a16="http://schemas.microsoft.com/office/drawing/2014/main" id="{91AF6F60-F48C-AB9E-F6E2-2EEAA15E50BF}"/>
                </a:ext>
              </a:extLst>
            </p:cNvPr>
            <p:cNvGrpSpPr/>
            <p:nvPr/>
          </p:nvGrpSpPr>
          <p:grpSpPr>
            <a:xfrm>
              <a:off x="-3210666" y="4387075"/>
              <a:ext cx="2428255" cy="1476182"/>
              <a:chOff x="-3044139" y="610735"/>
              <a:chExt cx="2428255" cy="1476182"/>
            </a:xfrm>
          </p:grpSpPr>
          <p:pic>
            <p:nvPicPr>
              <p:cNvPr id="25" name="Рисунок 24" descr="Изображение выглядит как снеговик, графическая вставка, рисунок, мультфильм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68815D4-56BD-DF4F-09F9-D478CD8004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044139" y="610735"/>
                <a:ext cx="1476182" cy="1476182"/>
              </a:xfrm>
              <a:prstGeom prst="rect">
                <a:avLst/>
              </a:prstGeom>
            </p:spPr>
          </p:pic>
          <p:pic>
            <p:nvPicPr>
              <p:cNvPr id="27" name="Рисунок 26" descr="Изображение выглядит как снеговик, графическая вставка, рисунок, мультфильм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F3D65F9-0A09-233F-FA27-A077765B17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092066" y="610735"/>
                <a:ext cx="1476182" cy="1476182"/>
              </a:xfrm>
              <a:prstGeom prst="rect">
                <a:avLst/>
              </a:prstGeom>
            </p:spPr>
          </p:pic>
        </p:grpSp>
        <p:grpSp>
          <p:nvGrpSpPr>
            <p:cNvPr id="29" name="Группа 28">
              <a:extLst>
                <a:ext uri="{FF2B5EF4-FFF2-40B4-BE49-F238E27FC236}">
                  <a16:creationId xmlns:a16="http://schemas.microsoft.com/office/drawing/2014/main" id="{F8F47695-A0BA-E12E-75DB-020AA199CCFF}"/>
                </a:ext>
              </a:extLst>
            </p:cNvPr>
            <p:cNvGrpSpPr/>
            <p:nvPr/>
          </p:nvGrpSpPr>
          <p:grpSpPr>
            <a:xfrm>
              <a:off x="-3210666" y="5687540"/>
              <a:ext cx="2428255" cy="1476182"/>
              <a:chOff x="-3044139" y="559935"/>
              <a:chExt cx="2428255" cy="1476182"/>
            </a:xfrm>
          </p:grpSpPr>
          <p:pic>
            <p:nvPicPr>
              <p:cNvPr id="31" name="Рисунок 30" descr="Изображение выглядит как снеговик, графическая вставка, рисунок, мультфильм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31C6D71-9E5B-FAD6-0E7E-165A1084BF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044139" y="559935"/>
                <a:ext cx="1476182" cy="1476182"/>
              </a:xfrm>
              <a:prstGeom prst="rect">
                <a:avLst/>
              </a:prstGeom>
            </p:spPr>
          </p:pic>
          <p:pic>
            <p:nvPicPr>
              <p:cNvPr id="33" name="Рисунок 32" descr="Изображение выглядит как снеговик, графическая вставка, рисунок, мультфильм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0B71F7F-564E-110D-CC30-DAED8F6C8D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092066" y="559935"/>
                <a:ext cx="1476182" cy="1476182"/>
              </a:xfrm>
              <a:prstGeom prst="rect">
                <a:avLst/>
              </a:prstGeom>
            </p:spPr>
          </p:pic>
        </p:grpSp>
      </p:grpSp>
      <p:grpSp>
        <p:nvGrpSpPr>
          <p:cNvPr id="117" name="Группа 116">
            <a:extLst>
              <a:ext uri="{FF2B5EF4-FFF2-40B4-BE49-F238E27FC236}">
                <a16:creationId xmlns:a16="http://schemas.microsoft.com/office/drawing/2014/main" id="{D1E1853B-CAD9-36B5-AD78-13E51F0F03A5}"/>
              </a:ext>
            </a:extLst>
          </p:cNvPr>
          <p:cNvGrpSpPr/>
          <p:nvPr/>
        </p:nvGrpSpPr>
        <p:grpSpPr>
          <a:xfrm>
            <a:off x="3193898" y="389874"/>
            <a:ext cx="1745277" cy="1873547"/>
            <a:chOff x="-5697405" y="3765123"/>
            <a:chExt cx="2396179" cy="2572288"/>
          </a:xfrm>
        </p:grpSpPr>
        <p:grpSp>
          <p:nvGrpSpPr>
            <p:cNvPr id="105" name="Группа 104">
              <a:extLst>
                <a:ext uri="{FF2B5EF4-FFF2-40B4-BE49-F238E27FC236}">
                  <a16:creationId xmlns:a16="http://schemas.microsoft.com/office/drawing/2014/main" id="{B1D5E34D-824F-9D7C-C9C9-3A8C0070189C}"/>
                </a:ext>
              </a:extLst>
            </p:cNvPr>
            <p:cNvGrpSpPr/>
            <p:nvPr/>
          </p:nvGrpSpPr>
          <p:grpSpPr>
            <a:xfrm>
              <a:off x="-5697405" y="3765123"/>
              <a:ext cx="2396179" cy="1476182"/>
              <a:chOff x="-3026423" y="604889"/>
              <a:chExt cx="2396179" cy="1476182"/>
            </a:xfrm>
          </p:grpSpPr>
          <p:pic>
            <p:nvPicPr>
              <p:cNvPr id="110" name="Рисунок 109" descr="Изображение выглядит как снеговик, графическая вставка, рисунок, мультфильм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59F0BA9-6F27-010D-3FB8-DE444DA47C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026423" y="604889"/>
                <a:ext cx="1476182" cy="1476182"/>
              </a:xfrm>
              <a:prstGeom prst="rect">
                <a:avLst/>
              </a:prstGeom>
            </p:spPr>
          </p:pic>
          <p:pic>
            <p:nvPicPr>
              <p:cNvPr id="115" name="Рисунок 114" descr="Изображение выглядит как снеговик, графическая вставка, рисунок, мультфильм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F7CD7ED-170D-2228-1E8A-F335A144A3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106426" y="604889"/>
                <a:ext cx="1476182" cy="1476182"/>
              </a:xfrm>
              <a:prstGeom prst="rect">
                <a:avLst/>
              </a:prstGeom>
            </p:spPr>
          </p:pic>
        </p:grpSp>
        <p:pic>
          <p:nvPicPr>
            <p:cNvPr id="116" name="Рисунок 115" descr="Изображение выглядит как снеговик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40289FF0-DD12-A0A2-EA13-B2826FAA4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243014" y="4861229"/>
              <a:ext cx="1476182" cy="1476182"/>
            </a:xfrm>
            <a:prstGeom prst="rect">
              <a:avLst/>
            </a:prstGeom>
          </p:spPr>
        </p:pic>
      </p:grpSp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id="{526D4B54-D7D3-B9A4-2347-8B32A9EFFFF0}"/>
              </a:ext>
            </a:extLst>
          </p:cNvPr>
          <p:cNvGrpSpPr/>
          <p:nvPr/>
        </p:nvGrpSpPr>
        <p:grpSpPr>
          <a:xfrm>
            <a:off x="9151929" y="1848102"/>
            <a:ext cx="1738643" cy="1832057"/>
            <a:chOff x="642755" y="5354410"/>
            <a:chExt cx="2796065" cy="2946294"/>
          </a:xfrm>
        </p:grpSpPr>
        <p:pic>
          <p:nvPicPr>
            <p:cNvPr id="95" name="Рисунок 94" descr="Изображение выглядит как снеговик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1B9C24B3-B1D1-1D78-3A55-F7907EB88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7384" y="6119909"/>
              <a:ext cx="1476182" cy="1476182"/>
            </a:xfrm>
            <a:prstGeom prst="rect">
              <a:avLst/>
            </a:prstGeom>
          </p:spPr>
        </p:pic>
        <p:grpSp>
          <p:nvGrpSpPr>
            <p:cNvPr id="118" name="Группа 117">
              <a:extLst>
                <a:ext uri="{FF2B5EF4-FFF2-40B4-BE49-F238E27FC236}">
                  <a16:creationId xmlns:a16="http://schemas.microsoft.com/office/drawing/2014/main" id="{69F78A50-3890-3E6F-7041-141BB4DC326D}"/>
                </a:ext>
              </a:extLst>
            </p:cNvPr>
            <p:cNvGrpSpPr/>
            <p:nvPr/>
          </p:nvGrpSpPr>
          <p:grpSpPr>
            <a:xfrm>
              <a:off x="642755" y="5354410"/>
              <a:ext cx="2796065" cy="2946294"/>
              <a:chOff x="-3377793" y="4334692"/>
              <a:chExt cx="2796065" cy="2946294"/>
            </a:xfrm>
          </p:grpSpPr>
          <p:grpSp>
            <p:nvGrpSpPr>
              <p:cNvPr id="129" name="Группа 128">
                <a:extLst>
                  <a:ext uri="{FF2B5EF4-FFF2-40B4-BE49-F238E27FC236}">
                    <a16:creationId xmlns:a16="http://schemas.microsoft.com/office/drawing/2014/main" id="{3C7D4D0E-004A-A15D-97D2-F2B222E78695}"/>
                  </a:ext>
                </a:extLst>
              </p:cNvPr>
              <p:cNvGrpSpPr/>
              <p:nvPr/>
            </p:nvGrpSpPr>
            <p:grpSpPr>
              <a:xfrm>
                <a:off x="-3354788" y="4334692"/>
                <a:ext cx="2762435" cy="1489886"/>
                <a:chOff x="-3188261" y="558352"/>
                <a:chExt cx="2762435" cy="1489886"/>
              </a:xfrm>
            </p:grpSpPr>
            <p:pic>
              <p:nvPicPr>
                <p:cNvPr id="138" name="Рисунок 137" descr="Изображение выглядит как снеговик, графическая вставка, рисунок, мультфильм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4D1AD827-4A33-42D8-4202-B22C6231845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188261" y="558352"/>
                  <a:ext cx="1476182" cy="1476182"/>
                </a:xfrm>
                <a:prstGeom prst="rect">
                  <a:avLst/>
                </a:prstGeom>
              </p:spPr>
            </p:pic>
            <p:pic>
              <p:nvPicPr>
                <p:cNvPr id="139" name="Рисунок 138" descr="Изображение выглядит как снеговик, графическая вставка, рисунок, мультфильм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72F5B611-0CAC-825E-1B2C-6A5FCB441C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902008" y="572056"/>
                  <a:ext cx="1476182" cy="1476182"/>
                </a:xfrm>
                <a:prstGeom prst="rect">
                  <a:avLst/>
                </a:prstGeom>
              </p:spPr>
            </p:pic>
          </p:grpSp>
          <p:grpSp>
            <p:nvGrpSpPr>
              <p:cNvPr id="132" name="Группа 131">
                <a:extLst>
                  <a:ext uri="{FF2B5EF4-FFF2-40B4-BE49-F238E27FC236}">
                    <a16:creationId xmlns:a16="http://schemas.microsoft.com/office/drawing/2014/main" id="{08F192A8-892D-3E19-A967-3CB497F2A427}"/>
                  </a:ext>
                </a:extLst>
              </p:cNvPr>
              <p:cNvGrpSpPr/>
              <p:nvPr/>
            </p:nvGrpSpPr>
            <p:grpSpPr>
              <a:xfrm>
                <a:off x="-3377793" y="5788396"/>
                <a:ext cx="2796065" cy="1492590"/>
                <a:chOff x="-3211266" y="660791"/>
                <a:chExt cx="2796065" cy="1492590"/>
              </a:xfrm>
            </p:grpSpPr>
            <p:pic>
              <p:nvPicPr>
                <p:cNvPr id="136" name="Рисунок 135" descr="Изображение выглядит как снеговик, графическая вставка, рисунок, мультфильм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DA1DAFB0-F3DB-88FB-8FE7-F764A55E39C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211266" y="677199"/>
                  <a:ext cx="1476182" cy="1476182"/>
                </a:xfrm>
                <a:prstGeom prst="rect">
                  <a:avLst/>
                </a:prstGeom>
              </p:spPr>
            </p:pic>
            <p:pic>
              <p:nvPicPr>
                <p:cNvPr id="137" name="Рисунок 136" descr="Изображение выглядит как снеговик, графическая вставка, рисунок, мультфильм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B58A4FB4-8F9B-8DC0-D757-3155599E93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891383" y="660791"/>
                  <a:ext cx="1476182" cy="1476182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171" name="Группа 170">
            <a:extLst>
              <a:ext uri="{FF2B5EF4-FFF2-40B4-BE49-F238E27FC236}">
                <a16:creationId xmlns:a16="http://schemas.microsoft.com/office/drawing/2014/main" id="{1B2F20B9-D3D0-A1CE-CB93-E1A0D30B5F48}"/>
              </a:ext>
            </a:extLst>
          </p:cNvPr>
          <p:cNvGrpSpPr/>
          <p:nvPr/>
        </p:nvGrpSpPr>
        <p:grpSpPr>
          <a:xfrm>
            <a:off x="5233912" y="650496"/>
            <a:ext cx="1832146" cy="957954"/>
            <a:chOff x="-3503352" y="2213254"/>
            <a:chExt cx="3307776" cy="1729500"/>
          </a:xfrm>
        </p:grpSpPr>
        <p:pic>
          <p:nvPicPr>
            <p:cNvPr id="169" name="Рисунок 168" descr="Изображение выглядит как искусство, цветок, снежинка&#10;&#10;Автоматически созданное описание">
              <a:extLst>
                <a:ext uri="{FF2B5EF4-FFF2-40B4-BE49-F238E27FC236}">
                  <a16:creationId xmlns:a16="http://schemas.microsoft.com/office/drawing/2014/main" id="{18B2F4C0-3AA7-2233-957A-8F2FEBA36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503352" y="2213255"/>
              <a:ext cx="1729499" cy="1729499"/>
            </a:xfrm>
            <a:prstGeom prst="rect">
              <a:avLst/>
            </a:prstGeom>
          </p:spPr>
        </p:pic>
        <p:pic>
          <p:nvPicPr>
            <p:cNvPr id="170" name="Рисунок 169" descr="Изображение выглядит как искусство, цветок, снежинка&#10;&#10;Автоматически созданное описание">
              <a:extLst>
                <a:ext uri="{FF2B5EF4-FFF2-40B4-BE49-F238E27FC236}">
                  <a16:creationId xmlns:a16="http://schemas.microsoft.com/office/drawing/2014/main" id="{FC429A25-8238-BB3E-B4FB-ECBF2742B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25075" y="2213254"/>
              <a:ext cx="1729499" cy="1729499"/>
            </a:xfrm>
            <a:prstGeom prst="rect">
              <a:avLst/>
            </a:prstGeom>
          </p:spPr>
        </p:pic>
      </p:grpSp>
      <p:grpSp>
        <p:nvGrpSpPr>
          <p:cNvPr id="178" name="Группа 177">
            <a:extLst>
              <a:ext uri="{FF2B5EF4-FFF2-40B4-BE49-F238E27FC236}">
                <a16:creationId xmlns:a16="http://schemas.microsoft.com/office/drawing/2014/main" id="{3EE03897-6246-6292-2973-CCA76B46DDFF}"/>
              </a:ext>
            </a:extLst>
          </p:cNvPr>
          <p:cNvGrpSpPr/>
          <p:nvPr/>
        </p:nvGrpSpPr>
        <p:grpSpPr>
          <a:xfrm>
            <a:off x="1602986" y="1656237"/>
            <a:ext cx="1530364" cy="1564564"/>
            <a:chOff x="-3578963" y="5465147"/>
            <a:chExt cx="3383387" cy="3458999"/>
          </a:xfrm>
        </p:grpSpPr>
        <p:grpSp>
          <p:nvGrpSpPr>
            <p:cNvPr id="172" name="Группа 171">
              <a:extLst>
                <a:ext uri="{FF2B5EF4-FFF2-40B4-BE49-F238E27FC236}">
                  <a16:creationId xmlns:a16="http://schemas.microsoft.com/office/drawing/2014/main" id="{942C9B1A-4F1D-F328-AAB2-C482037F6C8B}"/>
                </a:ext>
              </a:extLst>
            </p:cNvPr>
            <p:cNvGrpSpPr/>
            <p:nvPr/>
          </p:nvGrpSpPr>
          <p:grpSpPr>
            <a:xfrm>
              <a:off x="-3503352" y="5465147"/>
              <a:ext cx="3307776" cy="1729500"/>
              <a:chOff x="-3503352" y="2213254"/>
              <a:chExt cx="3307776" cy="1729500"/>
            </a:xfrm>
          </p:grpSpPr>
          <p:pic>
            <p:nvPicPr>
              <p:cNvPr id="173" name="Рисунок 172" descr="Изображение выглядит как искусство, цветок, снежин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8AFFD97-D119-7748-451D-B06D925660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503352" y="2213255"/>
                <a:ext cx="1729499" cy="1729499"/>
              </a:xfrm>
              <a:prstGeom prst="rect">
                <a:avLst/>
              </a:prstGeom>
            </p:spPr>
          </p:pic>
          <p:pic>
            <p:nvPicPr>
              <p:cNvPr id="174" name="Рисунок 173" descr="Изображение выглядит как искусство, цветок, снежин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69D75C8-3108-30D1-28B0-038B3A7686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925075" y="2213254"/>
                <a:ext cx="1729499" cy="1729499"/>
              </a:xfrm>
              <a:prstGeom prst="rect">
                <a:avLst/>
              </a:prstGeom>
            </p:spPr>
          </p:pic>
        </p:grpSp>
        <p:grpSp>
          <p:nvGrpSpPr>
            <p:cNvPr id="175" name="Группа 174">
              <a:extLst>
                <a:ext uri="{FF2B5EF4-FFF2-40B4-BE49-F238E27FC236}">
                  <a16:creationId xmlns:a16="http://schemas.microsoft.com/office/drawing/2014/main" id="{882A243E-8A24-4D79-D949-2BFF540D44D8}"/>
                </a:ext>
              </a:extLst>
            </p:cNvPr>
            <p:cNvGrpSpPr/>
            <p:nvPr/>
          </p:nvGrpSpPr>
          <p:grpSpPr>
            <a:xfrm>
              <a:off x="-3578963" y="7194646"/>
              <a:ext cx="3307776" cy="1729500"/>
              <a:chOff x="-3503352" y="2213254"/>
              <a:chExt cx="3307776" cy="1729500"/>
            </a:xfrm>
          </p:grpSpPr>
          <p:pic>
            <p:nvPicPr>
              <p:cNvPr id="176" name="Рисунок 175" descr="Изображение выглядит как искусство, цветок, снежин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EEB1AC4-D18A-CBA2-FC41-03AC29215E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503352" y="2213255"/>
                <a:ext cx="1729499" cy="1729499"/>
              </a:xfrm>
              <a:prstGeom prst="rect">
                <a:avLst/>
              </a:prstGeom>
            </p:spPr>
          </p:pic>
          <p:pic>
            <p:nvPicPr>
              <p:cNvPr id="177" name="Рисунок 176" descr="Изображение выглядит как искусство, цветок, снежин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6113AAC-292E-70D1-7B48-C898D7A97F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925075" y="2213254"/>
                <a:ext cx="1729499" cy="1729499"/>
              </a:xfrm>
              <a:prstGeom prst="rect">
                <a:avLst/>
              </a:prstGeom>
            </p:spPr>
          </p:pic>
        </p:grpSp>
      </p:grpSp>
      <p:grpSp>
        <p:nvGrpSpPr>
          <p:cNvPr id="183" name="Группа 182">
            <a:extLst>
              <a:ext uri="{FF2B5EF4-FFF2-40B4-BE49-F238E27FC236}">
                <a16:creationId xmlns:a16="http://schemas.microsoft.com/office/drawing/2014/main" id="{FFE4AF22-C12B-180F-69DC-DED0C0BF4302}"/>
              </a:ext>
            </a:extLst>
          </p:cNvPr>
          <p:cNvGrpSpPr/>
          <p:nvPr/>
        </p:nvGrpSpPr>
        <p:grpSpPr>
          <a:xfrm>
            <a:off x="9270372" y="2066752"/>
            <a:ext cx="1525986" cy="1415364"/>
            <a:chOff x="214693" y="5928377"/>
            <a:chExt cx="3307776" cy="3067988"/>
          </a:xfrm>
        </p:grpSpPr>
        <p:pic>
          <p:nvPicPr>
            <p:cNvPr id="179" name="Рисунок 178" descr="Изображение выглядит как искусство, цветок, снежинка&#10;&#10;Автоматически созданное описание">
              <a:extLst>
                <a:ext uri="{FF2B5EF4-FFF2-40B4-BE49-F238E27FC236}">
                  <a16:creationId xmlns:a16="http://schemas.microsoft.com/office/drawing/2014/main" id="{952A3A80-1994-4C64-B1F3-363699901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831" y="5928377"/>
              <a:ext cx="1729499" cy="1729499"/>
            </a:xfrm>
            <a:prstGeom prst="rect">
              <a:avLst/>
            </a:prstGeom>
          </p:spPr>
        </p:pic>
        <p:grpSp>
          <p:nvGrpSpPr>
            <p:cNvPr id="180" name="Группа 179">
              <a:extLst>
                <a:ext uri="{FF2B5EF4-FFF2-40B4-BE49-F238E27FC236}">
                  <a16:creationId xmlns:a16="http://schemas.microsoft.com/office/drawing/2014/main" id="{DFD77371-285F-4CC6-1A37-D6340AEAA696}"/>
                </a:ext>
              </a:extLst>
            </p:cNvPr>
            <p:cNvGrpSpPr/>
            <p:nvPr/>
          </p:nvGrpSpPr>
          <p:grpSpPr>
            <a:xfrm>
              <a:off x="214693" y="7266865"/>
              <a:ext cx="3307776" cy="1729500"/>
              <a:chOff x="-3503352" y="2213254"/>
              <a:chExt cx="3307776" cy="1729500"/>
            </a:xfrm>
          </p:grpSpPr>
          <p:pic>
            <p:nvPicPr>
              <p:cNvPr id="181" name="Рисунок 180" descr="Изображение выглядит как искусство, цветок, снежин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E65EC7D4-1293-6460-ADD1-63C74BF407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503352" y="2213255"/>
                <a:ext cx="1729499" cy="1729499"/>
              </a:xfrm>
              <a:prstGeom prst="rect">
                <a:avLst/>
              </a:prstGeom>
            </p:spPr>
          </p:pic>
          <p:pic>
            <p:nvPicPr>
              <p:cNvPr id="182" name="Рисунок 181" descr="Изображение выглядит как искусство, цветок, снежин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B326DBF4-0D97-B7D4-EDA9-C172426ED4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925075" y="2213254"/>
                <a:ext cx="1729499" cy="1729499"/>
              </a:xfrm>
              <a:prstGeom prst="rect">
                <a:avLst/>
              </a:prstGeom>
            </p:spPr>
          </p:pic>
        </p:grpSp>
      </p:grpSp>
      <p:grpSp>
        <p:nvGrpSpPr>
          <p:cNvPr id="199" name="Группа 198">
            <a:extLst>
              <a:ext uri="{FF2B5EF4-FFF2-40B4-BE49-F238E27FC236}">
                <a16:creationId xmlns:a16="http://schemas.microsoft.com/office/drawing/2014/main" id="{68F843AD-49AD-97BF-2568-76AC65B47DD7}"/>
              </a:ext>
            </a:extLst>
          </p:cNvPr>
          <p:cNvGrpSpPr/>
          <p:nvPr/>
        </p:nvGrpSpPr>
        <p:grpSpPr>
          <a:xfrm>
            <a:off x="7669071" y="761802"/>
            <a:ext cx="1400992" cy="1415955"/>
            <a:chOff x="4242825" y="5994818"/>
            <a:chExt cx="3719279" cy="3759002"/>
          </a:xfrm>
        </p:grpSpPr>
        <p:grpSp>
          <p:nvGrpSpPr>
            <p:cNvPr id="184" name="Группа 183">
              <a:extLst>
                <a:ext uri="{FF2B5EF4-FFF2-40B4-BE49-F238E27FC236}">
                  <a16:creationId xmlns:a16="http://schemas.microsoft.com/office/drawing/2014/main" id="{D8B17FFF-D676-829D-D49E-F3B1B0BB6081}"/>
                </a:ext>
              </a:extLst>
            </p:cNvPr>
            <p:cNvGrpSpPr/>
            <p:nvPr/>
          </p:nvGrpSpPr>
          <p:grpSpPr>
            <a:xfrm>
              <a:off x="4242825" y="5994818"/>
              <a:ext cx="3719279" cy="3759002"/>
              <a:chOff x="-3751437" y="5291712"/>
              <a:chExt cx="3719279" cy="3759002"/>
            </a:xfrm>
          </p:grpSpPr>
          <p:grpSp>
            <p:nvGrpSpPr>
              <p:cNvPr id="185" name="Группа 184">
                <a:extLst>
                  <a:ext uri="{FF2B5EF4-FFF2-40B4-BE49-F238E27FC236}">
                    <a16:creationId xmlns:a16="http://schemas.microsoft.com/office/drawing/2014/main" id="{4EE41EA4-78E4-81DE-55F3-93B7552E7104}"/>
                  </a:ext>
                </a:extLst>
              </p:cNvPr>
              <p:cNvGrpSpPr/>
              <p:nvPr/>
            </p:nvGrpSpPr>
            <p:grpSpPr>
              <a:xfrm>
                <a:off x="-3751436" y="5291712"/>
                <a:ext cx="3719278" cy="1746753"/>
                <a:chOff x="-3751436" y="2039819"/>
                <a:chExt cx="3719278" cy="1746753"/>
              </a:xfrm>
            </p:grpSpPr>
            <p:pic>
              <p:nvPicPr>
                <p:cNvPr id="189" name="Рисунок 188" descr="Изображение выглядит как искусство, цветок, снежинка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0413B193-1494-B404-86E4-D291269464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751436" y="2039819"/>
                  <a:ext cx="1729499" cy="1729499"/>
                </a:xfrm>
                <a:prstGeom prst="rect">
                  <a:avLst/>
                </a:prstGeom>
              </p:spPr>
            </p:pic>
            <p:pic>
              <p:nvPicPr>
                <p:cNvPr id="190" name="Рисунок 189" descr="Изображение выглядит как искусство, цветок, снежинка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1483204E-E772-5A5E-B140-DA94D28588B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761657" y="2057073"/>
                  <a:ext cx="1729499" cy="1729499"/>
                </a:xfrm>
                <a:prstGeom prst="rect">
                  <a:avLst/>
                </a:prstGeom>
              </p:spPr>
            </p:pic>
          </p:grpSp>
          <p:grpSp>
            <p:nvGrpSpPr>
              <p:cNvPr id="186" name="Группа 185">
                <a:extLst>
                  <a:ext uri="{FF2B5EF4-FFF2-40B4-BE49-F238E27FC236}">
                    <a16:creationId xmlns:a16="http://schemas.microsoft.com/office/drawing/2014/main" id="{1691461B-5837-8BF6-8181-ADB9CA800637}"/>
                  </a:ext>
                </a:extLst>
              </p:cNvPr>
              <p:cNvGrpSpPr/>
              <p:nvPr/>
            </p:nvGrpSpPr>
            <p:grpSpPr>
              <a:xfrm>
                <a:off x="-3751437" y="7320153"/>
                <a:ext cx="3666794" cy="1730561"/>
                <a:chOff x="-3675826" y="2338761"/>
                <a:chExt cx="3666794" cy="1730561"/>
              </a:xfrm>
            </p:grpSpPr>
            <p:pic>
              <p:nvPicPr>
                <p:cNvPr id="187" name="Рисунок 186" descr="Изображение выглядит как искусство, цветок, снежинка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C3B0BFEC-C6CD-7BC9-9E1D-21ECCEA9B0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675826" y="2338761"/>
                  <a:ext cx="1729499" cy="1729499"/>
                </a:xfrm>
                <a:prstGeom prst="rect">
                  <a:avLst/>
                </a:prstGeom>
              </p:spPr>
            </p:pic>
            <p:pic>
              <p:nvPicPr>
                <p:cNvPr id="188" name="Рисунок 187" descr="Изображение выглядит как искусство, цветок, снежинка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72F9B123-9705-C0C7-1513-6AA2F34071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738531" y="2339823"/>
                  <a:ext cx="1729499" cy="1729499"/>
                </a:xfrm>
                <a:prstGeom prst="rect">
                  <a:avLst/>
                </a:prstGeom>
              </p:spPr>
            </p:pic>
          </p:grpSp>
        </p:grpSp>
        <p:pic>
          <p:nvPicPr>
            <p:cNvPr id="191" name="Рисунок 190" descr="Изображение выглядит как искусство, цветок, снежинка&#10;&#10;Автоматически созданное описание">
              <a:extLst>
                <a:ext uri="{FF2B5EF4-FFF2-40B4-BE49-F238E27FC236}">
                  <a16:creationId xmlns:a16="http://schemas.microsoft.com/office/drawing/2014/main" id="{79C3D193-60A8-1392-C9C8-80EDDF636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1250" y="7031436"/>
              <a:ext cx="1729499" cy="1729499"/>
            </a:xfrm>
            <a:prstGeom prst="rect">
              <a:avLst/>
            </a:prstGeom>
          </p:spPr>
        </p:pic>
      </p:grpSp>
      <p:pic>
        <p:nvPicPr>
          <p:cNvPr id="5" name="Рисунок 4" descr="Изображение выглядит как искусство, цветок, снежинка&#10;&#10;Автоматически созданное описание">
            <a:extLst>
              <a:ext uri="{FF2B5EF4-FFF2-40B4-BE49-F238E27FC236}">
                <a16:creationId xmlns:a16="http://schemas.microsoft.com/office/drawing/2014/main" id="{DABE5320-F231-9B58-EA91-C3FAE92337A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768" y="612667"/>
            <a:ext cx="1350921" cy="1350921"/>
          </a:xfrm>
          <a:prstGeom prst="rect">
            <a:avLst/>
          </a:prstGeom>
        </p:spPr>
      </p:pic>
      <p:pic>
        <p:nvPicPr>
          <p:cNvPr id="357" name="Picture 35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45612" y="2352144"/>
            <a:ext cx="252412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0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22222E-6 L 0.27943 0.5351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71" y="2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7.40741E-7 L 0.32083 0.666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3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11111E-6 L -0.29674 0.5849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44" y="2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0.12891 0.54051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45" y="2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96296E-6 L -0.4763 0.4608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15" y="2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22222E-6 L 0.45794 0.50509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91" y="2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0.15391 0.70718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5" y="3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7037E-7 L -0.15886 0.69931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3" y="3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7 L -0.46979 0.52245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90" y="2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81481E-6 L -0.01471 0.347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" y="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 L 0.13216 0.50139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2" y="2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59259E-6 L 0.31537 0.65093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68" y="3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000"/>
                            </p:stCondLst>
                            <p:childTnLst>
                              <p:par>
                                <p:cTn id="1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7 L -0.29831 0.58935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22" y="2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33333E-6 L 0.1224 0.54352 " pathEditMode="relative" rAng="0" ptsTypes="AA">
                                      <p:cBhvr>
                                        <p:cTn id="173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0" y="2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6 L -0.32566 0.48773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2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000"/>
                            </p:stCondLst>
                            <p:childTnLst>
                              <p:par>
                                <p:cTn id="1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11111E-6 L 0.14011 0.50972 " pathEditMode="relative" rAng="0" ptsTypes="AA">
                                      <p:cBhvr>
                                        <p:cTn id="206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5" y="2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000"/>
                            </p:stCondLst>
                            <p:childTnLst>
                              <p:par>
                                <p:cTn id="2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7 L 0.45768 0.58958 " pathEditMode="relative" rAng="0" ptsTypes="AA">
                                      <p:cBhvr>
                                        <p:cTn id="214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78" y="2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81481E-6 L -0.01524 0.72777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" y="3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85185E-6 L -0.48385 0.53102 " pathEditMode="relative" rAng="0" ptsTypes="AA">
                                      <p:cBhvr>
                                        <p:cTn id="2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93" y="2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-0.16419 0.46134 " pathEditMode="relative" rAng="0" ptsTypes="AA">
                                      <p:cBhvr>
                                        <p:cTn id="238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2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2000"/>
                            </p:stCondLst>
                            <p:childTnLst>
                              <p:par>
                                <p:cTn id="2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11111E-6 L 0.00078 0.36875 " pathEditMode="relative" rAng="0" ptsTypes="AA">
                                      <p:cBhvr>
                                        <p:cTn id="26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2000"/>
                            </p:stCondLst>
                            <p:childTnLst>
                              <p:par>
                                <p:cTn id="2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48148E-6 L 0.16029 0.65486 " pathEditMode="relative" rAng="0" ptsTypes="AA">
                                      <p:cBhvr>
                                        <p:cTn id="271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3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2000"/>
                            </p:stCondLst>
                            <p:childTnLst>
                              <p:par>
                                <p:cTn id="2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81481E-6 L -0.16745 0.68635 " pathEditMode="relative" rAng="0" ptsTypes="AA">
                                      <p:cBhvr>
                                        <p:cTn id="27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72" y="3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2000"/>
                            </p:stCondLst>
                            <p:childTnLst>
                              <p:par>
                                <p:cTn id="2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59259E-6 L -0.02474 0.6294 " pathEditMode="relative" rAng="0" ptsTypes="AA">
                                      <p:cBhvr>
                                        <p:cTn id="28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7" y="3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2000"/>
                            </p:stCondLst>
                            <p:childTnLst>
                              <p:par>
                                <p:cTn id="2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-0.01888 0.35069 " pathEditMode="relative" rAng="0" ptsTypes="AA">
                                      <p:cBhvr>
                                        <p:cTn id="295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" y="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2000"/>
                            </p:stCondLst>
                            <p:childTnLst>
                              <p:par>
                                <p:cTn id="2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0.46511 0.49236 " pathEditMode="relative" rAng="0" ptsTypes="AA">
                                      <p:cBhvr>
                                        <p:cTn id="320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55" y="2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48148E-6 L -0.13294 0.53588 " pathEditMode="relative" rAng="0" ptsTypes="AA">
                                      <p:cBhvr>
                                        <p:cTn id="3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54" y="2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33333E-6 L -0.16862 0.68033 " pathEditMode="relative" rAng="0" ptsTypes="AA">
                                      <p:cBhvr>
                                        <p:cTn id="336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38" y="3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0.11745 0.54259 " pathEditMode="relative" rAng="0" ptsTypes="AA">
                                      <p:cBhvr>
                                        <p:cTn id="344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72" y="2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2000"/>
                            </p:stCondLst>
                            <p:childTnLst>
                              <p:par>
                                <p:cTn id="3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-0.32917 0.46227 " pathEditMode="relative" rAng="0" ptsTypes="AA">
                                      <p:cBhvr>
                                        <p:cTn id="352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2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2000"/>
                            </p:stCondLst>
                            <p:childTnLst>
                              <p:par>
                                <p:cTn id="3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3143</TotalTime>
  <Words>6</Words>
  <Application>Microsoft Office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23</cp:revision>
  <dcterms:created xsi:type="dcterms:W3CDTF">2024-02-29T08:46:22Z</dcterms:created>
  <dcterms:modified xsi:type="dcterms:W3CDTF">2024-10-23T11:03:01Z</dcterms:modified>
</cp:coreProperties>
</file>