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143" userDrawn="1">
          <p15:clr>
            <a:srgbClr val="A4A3A4"/>
          </p15:clr>
        </p15:guide>
        <p15:guide id="3" pos="6471" userDrawn="1">
          <p15:clr>
            <a:srgbClr val="A4A3A4"/>
          </p15:clr>
        </p15:guide>
        <p15:guide id="4" orient="horz" pos="32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59" d="100"/>
          <a:sy n="59" d="100"/>
        </p:scale>
        <p:origin x="1450" y="552"/>
      </p:cViewPr>
      <p:guideLst>
        <p:guide orient="horz" pos="2115"/>
        <p:guide pos="143"/>
        <p:guide pos="6471"/>
        <p:guide orient="horz" pos="32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748B97-4BF4-4E7E-8719-068CEBAFA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33C977C-BD47-4A3A-8F19-01DFCE25A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6905B7E-CF63-4EBB-8B69-FD273EDC8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2EB9058-2D5C-416E-A416-506ECDE31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5EB8B46-7CA1-4FE6-9BCE-B5246AF88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59786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A5E7E-2748-429D-9242-AEDBBA012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18FA975-C69F-4FF4-80B7-EA239DDF82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2A4CAC1-8A96-48D2-B1E4-ECFD9D2F0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F6C96F2-2EA9-43E1-9F30-86CC59CD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4F222F9-031D-4C2E-8078-4847B8CF8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16592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3E8DB30-0058-4E4F-95E1-C5E348A802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4C67730-231A-49F8-9726-D9FF884BD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41DB18-43AC-4BA9-BF37-188F030DD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A8BED4-3F08-4B4C-80F4-B318EFA4C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7559E90-1E9E-4D76-9701-A30948AD5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32409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6C24C-758B-4A49-BA7D-DC0F7CB9E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66D091-7E3F-486D-B38C-3F130452D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D88A5DF-54DA-435F-AFD5-9E9541CC4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A98C1E-0017-44C5-8DAF-553773410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906CCD6-492B-4735-A182-E33B2282F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4571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1E6588-283B-4AF0-9939-4CCCB0E19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7579A77-72D9-4877-A075-9F7B92B4A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D967CE2-203E-463E-92D6-FC7E540BC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8233EB-9540-4CDD-A484-BFBFEDEDA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666AB17-856C-4CDF-9837-357D426F6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15297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A3700-395A-42F7-8725-73FF59288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57B7C3A-0535-480F-BAA1-A38CDFB41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D9F3EA-3C14-4C94-9642-EDDA946128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1876794-70F4-45DA-B66C-83A23275F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9F98B53-805B-4AD8-A6BA-F5C82FDE9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0F7A4EB-5224-4E7D-B61C-7CBFBDDE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6498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0C2AC-531C-40D7-8F8C-7C7CEB5A0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FA0FAAA-5C42-4454-A277-CC8808E88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CBB2D3A-A478-4978-8FD4-CD85A2CCF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2146DD-517E-4581-9BF2-B9E4401EF3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5A7A48A-31E0-4A0A-9902-D74A7F6B23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EF78D87-5737-4C85-82F6-FC49A63B6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63602D4-45EA-4FF8-9785-011182F09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7D71C0D-2FB6-4937-B9BA-039F0FC72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03119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BF2362-839B-4B88-9206-D34A2BB06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8A6FFD2-F878-4B42-8CE0-65A9984CA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DDBBA55-A7E2-4897-B3AE-0EFABC9BE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F562CB2-A811-4C07-AA36-85611A95B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43296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7092A0-FAF1-43A2-8E26-26B5730AE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9855F5D-5CCD-49C0-820E-F708603DC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6B1FFCE-B6FA-4961-868F-B4C7F013F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07598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2922E-26A6-49F4-8749-30D44AE8A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B685CA8-E1D2-4BD1-ADF5-10A571ECC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92072E-25B1-430B-8DD7-6767B5FE0B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5AB239B-47D8-48EB-B5CE-81CAF0641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2771656-D555-411B-B946-EB4BDA3EF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E407BC-5232-435B-8D5F-05EF0D05F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92674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A86865-8ECC-4F00-8E43-BC79CF3A5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54ECD0D-18E9-4639-9913-A6832F4595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B542981-0B45-4BA3-81C7-744190846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3EE74BD-6FEF-4024-9A8A-454A455C0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D3C80E7-CEA9-438D-A369-323EE6713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3610515-FB1B-4659-A1FF-4F1866507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6944937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EEE9D9A-BD26-40D5-BB73-9A477716E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07576CA-BA1A-4247-A796-D3169628F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5A0DABD-04C1-46FC-A19B-A51C55C998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4CFD8DB-B999-4EAA-89EB-A2116B37D1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E6344C6-D8CB-45FC-A094-7DDC1580F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213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microsoft.com/office/2007/relationships/hdphoto" Target="../media/hdphoto1.wdp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380210-DB1D-4626-B6CB-649C891B7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CB6FB9-9526-4546-8B3A-649DF0334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156" y="5300394"/>
            <a:ext cx="1425388" cy="1425388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6A01CC3F-18EC-4F6A-B054-83FA7B587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5659" y="1629078"/>
            <a:ext cx="1425388" cy="1425388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7BAC87DE-2901-4824-B5D0-F2A633756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3340" y="5271727"/>
            <a:ext cx="1425388" cy="1425388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A2D7AD0C-EAF3-47C4-8ED4-244D34DFA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6661" y="3346065"/>
            <a:ext cx="1425388" cy="1425388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4DB545C0-8303-419D-9BD6-C88239D00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2172" y="1623929"/>
            <a:ext cx="1425388" cy="1425388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16B67494-52FF-4864-AD4A-3344B8AE0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156" y="3366262"/>
            <a:ext cx="1425388" cy="1425388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FC3D2AEF-254C-463B-A6AA-63A9B84C8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3354" y="3349410"/>
            <a:ext cx="1425388" cy="1425388"/>
          </a:xfrm>
          <a:prstGeom prst="rect">
            <a:avLst/>
          </a:prstGeom>
        </p:spPr>
      </p:pic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2F7CEB7E-B7C5-41D9-8116-A868DCCD2E69}"/>
              </a:ext>
            </a:extLst>
          </p:cNvPr>
          <p:cNvGrpSpPr/>
          <p:nvPr/>
        </p:nvGrpSpPr>
        <p:grpSpPr>
          <a:xfrm>
            <a:off x="228886" y="5068973"/>
            <a:ext cx="1783929" cy="1636181"/>
            <a:chOff x="269910" y="4805440"/>
            <a:chExt cx="1844145" cy="1758627"/>
          </a:xfrm>
        </p:grpSpPr>
        <p:sp>
          <p:nvSpPr>
            <p:cNvPr id="54" name="Прямокутник: округлені кути 53">
              <a:extLst>
                <a:ext uri="{FF2B5EF4-FFF2-40B4-BE49-F238E27FC236}">
                  <a16:creationId xmlns:a16="http://schemas.microsoft.com/office/drawing/2014/main" id="{5149951E-F4B0-418D-BFC8-EBB47BC2CBBA}"/>
                </a:ext>
              </a:extLst>
            </p:cNvPr>
            <p:cNvSpPr/>
            <p:nvPr/>
          </p:nvSpPr>
          <p:spPr>
            <a:xfrm>
              <a:off x="269910" y="4805440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CD624BEE-4C62-41E7-9F98-9B04F2122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02705" y="5138606"/>
              <a:ext cx="1457453" cy="1105906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6" name="Групувати 95">
            <a:extLst>
              <a:ext uri="{FF2B5EF4-FFF2-40B4-BE49-F238E27FC236}">
                <a16:creationId xmlns:a16="http://schemas.microsoft.com/office/drawing/2014/main" id="{D40185AE-1FBE-41C0-BF19-1BE4936B4783}"/>
              </a:ext>
            </a:extLst>
          </p:cNvPr>
          <p:cNvGrpSpPr/>
          <p:nvPr/>
        </p:nvGrpSpPr>
        <p:grpSpPr>
          <a:xfrm>
            <a:off x="225770" y="1599665"/>
            <a:ext cx="1783929" cy="1636181"/>
            <a:chOff x="220636" y="1020141"/>
            <a:chExt cx="1844145" cy="1758627"/>
          </a:xfrm>
        </p:grpSpPr>
        <p:sp>
          <p:nvSpPr>
            <p:cNvPr id="46" name="Прямокутник: округлені кути 45">
              <a:extLst>
                <a:ext uri="{FF2B5EF4-FFF2-40B4-BE49-F238E27FC236}">
                  <a16:creationId xmlns:a16="http://schemas.microsoft.com/office/drawing/2014/main" id="{1E2AB392-5FC0-4667-9A3E-80D9113C3A5C}"/>
                </a:ext>
              </a:extLst>
            </p:cNvPr>
            <p:cNvSpPr/>
            <p:nvPr/>
          </p:nvSpPr>
          <p:spPr>
            <a:xfrm>
              <a:off x="220636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2B759543-2958-4C74-9C26-A9C2F94AF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64" y="1097494"/>
              <a:ext cx="1170675" cy="1560900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D017CC43-E0B5-4196-8E62-DA3330B1248A}"/>
              </a:ext>
            </a:extLst>
          </p:cNvPr>
          <p:cNvGrpSpPr/>
          <p:nvPr/>
        </p:nvGrpSpPr>
        <p:grpSpPr>
          <a:xfrm>
            <a:off x="2226466" y="1599665"/>
            <a:ext cx="1783929" cy="1636181"/>
            <a:chOff x="2220721" y="1020141"/>
            <a:chExt cx="1844145" cy="1758627"/>
          </a:xfrm>
        </p:grpSpPr>
        <p:sp>
          <p:nvSpPr>
            <p:cNvPr id="56" name="Прямокутник: округлені кути 55">
              <a:extLst>
                <a:ext uri="{FF2B5EF4-FFF2-40B4-BE49-F238E27FC236}">
                  <a16:creationId xmlns:a16="http://schemas.microsoft.com/office/drawing/2014/main" id="{CCEC3DAB-5DC8-45CD-90EB-042FFD950483}"/>
                </a:ext>
              </a:extLst>
            </p:cNvPr>
            <p:cNvSpPr/>
            <p:nvPr/>
          </p:nvSpPr>
          <p:spPr>
            <a:xfrm>
              <a:off x="2220721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8367250-04E7-4F5C-9000-947103B02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413" y="1207848"/>
              <a:ext cx="1479639" cy="1479639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8" name="Групувати 97">
            <a:extLst>
              <a:ext uri="{FF2B5EF4-FFF2-40B4-BE49-F238E27FC236}">
                <a16:creationId xmlns:a16="http://schemas.microsoft.com/office/drawing/2014/main" id="{B0F28456-0F79-434E-97AE-81D31E938EA6}"/>
              </a:ext>
            </a:extLst>
          </p:cNvPr>
          <p:cNvGrpSpPr/>
          <p:nvPr/>
        </p:nvGrpSpPr>
        <p:grpSpPr>
          <a:xfrm>
            <a:off x="228886" y="3344633"/>
            <a:ext cx="1783929" cy="1636181"/>
            <a:chOff x="257720" y="2912791"/>
            <a:chExt cx="1844145" cy="1758627"/>
          </a:xfrm>
        </p:grpSpPr>
        <p:sp>
          <p:nvSpPr>
            <p:cNvPr id="52" name="Прямокутник: округлені кути 51">
              <a:extLst>
                <a:ext uri="{FF2B5EF4-FFF2-40B4-BE49-F238E27FC236}">
                  <a16:creationId xmlns:a16="http://schemas.microsoft.com/office/drawing/2014/main" id="{CBE35626-ADC7-4D2B-AC29-5FEE19CE577F}"/>
                </a:ext>
              </a:extLst>
            </p:cNvPr>
            <p:cNvSpPr/>
            <p:nvPr/>
          </p:nvSpPr>
          <p:spPr>
            <a:xfrm>
              <a:off x="257720" y="291279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9CB9CCF3-ABAA-4C88-B04A-CD03A0DDC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534" y="3086794"/>
              <a:ext cx="1513997" cy="1513997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9" name="Групувати 98">
            <a:extLst>
              <a:ext uri="{FF2B5EF4-FFF2-40B4-BE49-F238E27FC236}">
                <a16:creationId xmlns:a16="http://schemas.microsoft.com/office/drawing/2014/main" id="{A5C7D0DC-F771-42CA-AD36-74033B086678}"/>
              </a:ext>
            </a:extLst>
          </p:cNvPr>
          <p:cNvGrpSpPr/>
          <p:nvPr/>
        </p:nvGrpSpPr>
        <p:grpSpPr>
          <a:xfrm>
            <a:off x="2233460" y="3344633"/>
            <a:ext cx="1783929" cy="1636181"/>
            <a:chOff x="2257806" y="2912791"/>
            <a:chExt cx="1844145" cy="1758627"/>
          </a:xfrm>
        </p:grpSpPr>
        <p:sp>
          <p:nvSpPr>
            <p:cNvPr id="57" name="Прямокутник: округлені кути 56">
              <a:extLst>
                <a:ext uri="{FF2B5EF4-FFF2-40B4-BE49-F238E27FC236}">
                  <a16:creationId xmlns:a16="http://schemas.microsoft.com/office/drawing/2014/main" id="{8E79CFC9-0723-4C82-9646-EC80F14D9A3F}"/>
                </a:ext>
              </a:extLst>
            </p:cNvPr>
            <p:cNvSpPr/>
            <p:nvPr/>
          </p:nvSpPr>
          <p:spPr>
            <a:xfrm>
              <a:off x="2257806" y="291279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5B0F3ACC-6B93-4DD0-A96C-681ED5C06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002" y="3029746"/>
              <a:ext cx="1010292" cy="1481761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1" name="Групувати 100">
            <a:extLst>
              <a:ext uri="{FF2B5EF4-FFF2-40B4-BE49-F238E27FC236}">
                <a16:creationId xmlns:a16="http://schemas.microsoft.com/office/drawing/2014/main" id="{58142F5B-DEDD-4E98-86B7-FE1AAA2518A0}"/>
              </a:ext>
            </a:extLst>
          </p:cNvPr>
          <p:cNvGrpSpPr/>
          <p:nvPr/>
        </p:nvGrpSpPr>
        <p:grpSpPr>
          <a:xfrm>
            <a:off x="2230759" y="5065535"/>
            <a:ext cx="1783929" cy="1636181"/>
            <a:chOff x="2274770" y="4805440"/>
            <a:chExt cx="1844145" cy="1758627"/>
          </a:xfrm>
        </p:grpSpPr>
        <p:sp>
          <p:nvSpPr>
            <p:cNvPr id="55" name="Прямокутник: округлені кути 54">
              <a:extLst>
                <a:ext uri="{FF2B5EF4-FFF2-40B4-BE49-F238E27FC236}">
                  <a16:creationId xmlns:a16="http://schemas.microsoft.com/office/drawing/2014/main" id="{2376EA59-072E-4525-A37D-570DD2FB991D}"/>
                </a:ext>
              </a:extLst>
            </p:cNvPr>
            <p:cNvSpPr/>
            <p:nvPr/>
          </p:nvSpPr>
          <p:spPr>
            <a:xfrm>
              <a:off x="2274770" y="4805440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D1B8845C-E3DC-4C38-B5EB-4E3E00FA2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99678" y="4919261"/>
              <a:ext cx="1573850" cy="1544595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A2CD21A8-2903-4283-97E4-CB648CBCEB1E}"/>
              </a:ext>
            </a:extLst>
          </p:cNvPr>
          <p:cNvGrpSpPr/>
          <p:nvPr/>
        </p:nvGrpSpPr>
        <p:grpSpPr>
          <a:xfrm>
            <a:off x="4235183" y="1599665"/>
            <a:ext cx="1783929" cy="1636181"/>
            <a:chOff x="4183270" y="1432508"/>
            <a:chExt cx="1844145" cy="1758627"/>
          </a:xfrm>
        </p:grpSpPr>
        <p:sp>
          <p:nvSpPr>
            <p:cNvPr id="48" name="Прямокутник: округлені кути 47">
              <a:extLst>
                <a:ext uri="{FF2B5EF4-FFF2-40B4-BE49-F238E27FC236}">
                  <a16:creationId xmlns:a16="http://schemas.microsoft.com/office/drawing/2014/main" id="{BF2C5271-0AF8-4DF9-8D7B-91576DD3D386}"/>
                </a:ext>
              </a:extLst>
            </p:cNvPr>
            <p:cNvSpPr/>
            <p:nvPr/>
          </p:nvSpPr>
          <p:spPr>
            <a:xfrm>
              <a:off x="4183270" y="1432508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F0CE0E2-0C22-4998-9478-369061E88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643" y="1502566"/>
              <a:ext cx="1683241" cy="1584228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2" name="Групувати 101">
            <a:extLst>
              <a:ext uri="{FF2B5EF4-FFF2-40B4-BE49-F238E27FC236}">
                <a16:creationId xmlns:a16="http://schemas.microsoft.com/office/drawing/2014/main" id="{921DCF66-C0F8-47B3-B15C-C5E850F9DBE9}"/>
              </a:ext>
            </a:extLst>
          </p:cNvPr>
          <p:cNvGrpSpPr/>
          <p:nvPr/>
        </p:nvGrpSpPr>
        <p:grpSpPr>
          <a:xfrm>
            <a:off x="6235879" y="1599665"/>
            <a:ext cx="1783929" cy="1636181"/>
            <a:chOff x="6164587" y="1432508"/>
            <a:chExt cx="1844145" cy="1758627"/>
          </a:xfrm>
        </p:grpSpPr>
        <p:sp>
          <p:nvSpPr>
            <p:cNvPr id="49" name="Прямокутник: округлені кути 48">
              <a:extLst>
                <a:ext uri="{FF2B5EF4-FFF2-40B4-BE49-F238E27FC236}">
                  <a16:creationId xmlns:a16="http://schemas.microsoft.com/office/drawing/2014/main" id="{9DCA8CCF-5116-4269-905B-E28AB12B5D0D}"/>
                </a:ext>
              </a:extLst>
            </p:cNvPr>
            <p:cNvSpPr/>
            <p:nvPr/>
          </p:nvSpPr>
          <p:spPr>
            <a:xfrm>
              <a:off x="6164587" y="1432508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A156E868-21A8-44AD-8A72-A180FD3A6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87603" y="1551142"/>
              <a:ext cx="1430237" cy="1487075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F369324D-5E24-46CD-A67A-F2B646A011DD}"/>
              </a:ext>
            </a:extLst>
          </p:cNvPr>
          <p:cNvGrpSpPr/>
          <p:nvPr/>
        </p:nvGrpSpPr>
        <p:grpSpPr>
          <a:xfrm>
            <a:off x="8236575" y="1596227"/>
            <a:ext cx="1783929" cy="1636181"/>
            <a:chOff x="8145904" y="1020141"/>
            <a:chExt cx="1844145" cy="1758627"/>
          </a:xfrm>
        </p:grpSpPr>
        <p:sp>
          <p:nvSpPr>
            <p:cNvPr id="50" name="Прямокутник: округлені кути 49">
              <a:extLst>
                <a:ext uri="{FF2B5EF4-FFF2-40B4-BE49-F238E27FC236}">
                  <a16:creationId xmlns:a16="http://schemas.microsoft.com/office/drawing/2014/main" id="{F0EEEAA8-EAE9-4FDC-BFE0-FEC50429C53E}"/>
                </a:ext>
              </a:extLst>
            </p:cNvPr>
            <p:cNvSpPr/>
            <p:nvPr/>
          </p:nvSpPr>
          <p:spPr>
            <a:xfrm>
              <a:off x="8145904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DAE12C51-D396-4BB9-AE7C-9DD9FC6E3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4916" y="1098148"/>
              <a:ext cx="1559591" cy="1559591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4" name="Групувати 103">
            <a:extLst>
              <a:ext uri="{FF2B5EF4-FFF2-40B4-BE49-F238E27FC236}">
                <a16:creationId xmlns:a16="http://schemas.microsoft.com/office/drawing/2014/main" id="{997A7585-9D31-4CA4-8AAE-A26F34867442}"/>
              </a:ext>
            </a:extLst>
          </p:cNvPr>
          <p:cNvGrpSpPr/>
          <p:nvPr/>
        </p:nvGrpSpPr>
        <p:grpSpPr>
          <a:xfrm>
            <a:off x="10237270" y="1599665"/>
            <a:ext cx="1783929" cy="1636181"/>
            <a:chOff x="10127219" y="1020141"/>
            <a:chExt cx="1844145" cy="1758627"/>
          </a:xfrm>
        </p:grpSpPr>
        <p:sp>
          <p:nvSpPr>
            <p:cNvPr id="51" name="Прямокутник: округлені кути 50">
              <a:extLst>
                <a:ext uri="{FF2B5EF4-FFF2-40B4-BE49-F238E27FC236}">
                  <a16:creationId xmlns:a16="http://schemas.microsoft.com/office/drawing/2014/main" id="{4EDF95B2-5445-4281-998A-39E9123A9E27}"/>
                </a:ext>
              </a:extLst>
            </p:cNvPr>
            <p:cNvSpPr/>
            <p:nvPr/>
          </p:nvSpPr>
          <p:spPr>
            <a:xfrm>
              <a:off x="10127219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1495EEBF-B004-4DBB-BA0E-DEA124209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1628" y="1050867"/>
              <a:ext cx="1720457" cy="1720457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5" name="Групувати 104">
            <a:extLst>
              <a:ext uri="{FF2B5EF4-FFF2-40B4-BE49-F238E27FC236}">
                <a16:creationId xmlns:a16="http://schemas.microsoft.com/office/drawing/2014/main" id="{98466D16-DC6A-4F51-A4D3-9039F8DAA854}"/>
              </a:ext>
            </a:extLst>
          </p:cNvPr>
          <p:cNvGrpSpPr/>
          <p:nvPr/>
        </p:nvGrpSpPr>
        <p:grpSpPr>
          <a:xfrm>
            <a:off x="8236575" y="3341278"/>
            <a:ext cx="1783929" cy="1636181"/>
            <a:chOff x="8097014" y="2911864"/>
            <a:chExt cx="1844145" cy="1758627"/>
          </a:xfrm>
        </p:grpSpPr>
        <p:sp>
          <p:nvSpPr>
            <p:cNvPr id="58" name="Прямокутник: округлені кути 57">
              <a:extLst>
                <a:ext uri="{FF2B5EF4-FFF2-40B4-BE49-F238E27FC236}">
                  <a16:creationId xmlns:a16="http://schemas.microsoft.com/office/drawing/2014/main" id="{E35282F6-9CAE-425F-BB3B-39EFF59367C9}"/>
                </a:ext>
              </a:extLst>
            </p:cNvPr>
            <p:cNvSpPr/>
            <p:nvPr/>
          </p:nvSpPr>
          <p:spPr>
            <a:xfrm>
              <a:off x="8097014" y="2911864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B0347CA-6C73-4785-A9C2-F58482835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15955" y="3283279"/>
              <a:ext cx="1425389" cy="104730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06" name="Групувати 105">
            <a:extLst>
              <a:ext uri="{FF2B5EF4-FFF2-40B4-BE49-F238E27FC236}">
                <a16:creationId xmlns:a16="http://schemas.microsoft.com/office/drawing/2014/main" id="{5EC31462-C11C-48F9-913D-5615DA890C46}"/>
              </a:ext>
            </a:extLst>
          </p:cNvPr>
          <p:cNvGrpSpPr/>
          <p:nvPr/>
        </p:nvGrpSpPr>
        <p:grpSpPr>
          <a:xfrm>
            <a:off x="10237270" y="3344633"/>
            <a:ext cx="1783929" cy="1636181"/>
            <a:chOff x="10097100" y="2911864"/>
            <a:chExt cx="1844145" cy="1758627"/>
          </a:xfrm>
        </p:grpSpPr>
        <p:sp>
          <p:nvSpPr>
            <p:cNvPr id="61" name="Прямокутник: округлені кути 60">
              <a:extLst>
                <a:ext uri="{FF2B5EF4-FFF2-40B4-BE49-F238E27FC236}">
                  <a16:creationId xmlns:a16="http://schemas.microsoft.com/office/drawing/2014/main" id="{25E937F6-3C06-4AD3-87F1-05686C1A0748}"/>
                </a:ext>
              </a:extLst>
            </p:cNvPr>
            <p:cNvSpPr/>
            <p:nvPr/>
          </p:nvSpPr>
          <p:spPr>
            <a:xfrm>
              <a:off x="10097100" y="2911864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838AC10-EC6D-40A2-97CF-746268AC7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93" y="3075597"/>
              <a:ext cx="1421886" cy="1421886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7" name="Групувати 106">
            <a:extLst>
              <a:ext uri="{FF2B5EF4-FFF2-40B4-BE49-F238E27FC236}">
                <a16:creationId xmlns:a16="http://schemas.microsoft.com/office/drawing/2014/main" id="{07422D57-65DF-4ED3-B6D1-A0FCCAF73427}"/>
              </a:ext>
            </a:extLst>
          </p:cNvPr>
          <p:cNvGrpSpPr/>
          <p:nvPr/>
        </p:nvGrpSpPr>
        <p:grpSpPr>
          <a:xfrm>
            <a:off x="8236575" y="5067137"/>
            <a:ext cx="1783929" cy="1667523"/>
            <a:chOff x="8109204" y="4804513"/>
            <a:chExt cx="1844145" cy="1792314"/>
          </a:xfrm>
        </p:grpSpPr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E57925F6-1793-42BD-BA63-75A27BF31366}"/>
                </a:ext>
              </a:extLst>
            </p:cNvPr>
            <p:cNvSpPr/>
            <p:nvPr/>
          </p:nvSpPr>
          <p:spPr>
            <a:xfrm>
              <a:off x="8109204" y="4804513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C9933AF7-9FD6-4E66-81FD-A5C1301C3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52782">
              <a:off x="8187568" y="4866224"/>
              <a:ext cx="1730603" cy="1730603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8" name="Групувати 107">
            <a:extLst>
              <a:ext uri="{FF2B5EF4-FFF2-40B4-BE49-F238E27FC236}">
                <a16:creationId xmlns:a16="http://schemas.microsoft.com/office/drawing/2014/main" id="{E96B7ECF-A17B-4B1B-9964-9FA5012B6CF3}"/>
              </a:ext>
            </a:extLst>
          </p:cNvPr>
          <p:cNvGrpSpPr/>
          <p:nvPr/>
        </p:nvGrpSpPr>
        <p:grpSpPr>
          <a:xfrm>
            <a:off x="10237270" y="5068973"/>
            <a:ext cx="1783929" cy="1636181"/>
            <a:chOff x="10114064" y="4804513"/>
            <a:chExt cx="1844145" cy="1758627"/>
          </a:xfrm>
        </p:grpSpPr>
        <p:sp>
          <p:nvSpPr>
            <p:cNvPr id="60" name="Прямокутник: округлені кути 59">
              <a:extLst>
                <a:ext uri="{FF2B5EF4-FFF2-40B4-BE49-F238E27FC236}">
                  <a16:creationId xmlns:a16="http://schemas.microsoft.com/office/drawing/2014/main" id="{1942C4D6-34CB-41E0-AE41-98FFCB0B14AA}"/>
                </a:ext>
              </a:extLst>
            </p:cNvPr>
            <p:cNvSpPr/>
            <p:nvPr/>
          </p:nvSpPr>
          <p:spPr>
            <a:xfrm>
              <a:off x="10114064" y="4804513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17" name="Групувати 16">
              <a:extLst>
                <a:ext uri="{FF2B5EF4-FFF2-40B4-BE49-F238E27FC236}">
                  <a16:creationId xmlns:a16="http://schemas.microsoft.com/office/drawing/2014/main" id="{39634E8F-BF34-451E-A1C0-73612E3A07F5}"/>
                </a:ext>
              </a:extLst>
            </p:cNvPr>
            <p:cNvGrpSpPr/>
            <p:nvPr/>
          </p:nvGrpSpPr>
          <p:grpSpPr>
            <a:xfrm>
              <a:off x="10285158" y="4986016"/>
              <a:ext cx="1596927" cy="1311353"/>
              <a:chOff x="8524915" y="2333710"/>
              <a:chExt cx="6858000" cy="6858000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6849B102-5B84-40F7-90F4-75BBE49527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24915" y="2333710"/>
                <a:ext cx="6858000" cy="6858000"/>
              </a:xfrm>
              <a:prstGeom prst="rect">
                <a:avLst/>
              </a:prstGeom>
              <a:effectLst>
                <a:glow rad="127000">
                  <a:schemeClr val="bg1">
                    <a:lumMod val="85000"/>
                    <a:alpha val="94000"/>
                  </a:schemeClr>
                </a:glow>
              </a:effectLst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986F9F25-C3C6-410E-B683-E28ACD07C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00602" y="4005590"/>
                <a:ext cx="3706626" cy="3514240"/>
              </a:xfrm>
              <a:prstGeom prst="rect">
                <a:avLst/>
              </a:prstGeom>
              <a:effectLst>
                <a:glow rad="127000">
                  <a:schemeClr val="bg1">
                    <a:lumMod val="85000"/>
                    <a:alpha val="94000"/>
                  </a:schemeClr>
                </a:glow>
              </a:effectLst>
            </p:spPr>
          </p:pic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8D606EC7-6A87-4991-9F1C-3DE342A818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13178" y="5378824"/>
                <a:ext cx="1606537" cy="1606537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1B2680-81B0-4AD3-853B-63B7AC1B86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938" y="3334602"/>
            <a:ext cx="3726650" cy="3834297"/>
          </a:xfrm>
          <a:prstGeom prst="rect">
            <a:avLst/>
          </a:prstGeom>
        </p:spPr>
      </p:pic>
      <p:grpSp>
        <p:nvGrpSpPr>
          <p:cNvPr id="67" name="Групувати 66">
            <a:extLst>
              <a:ext uri="{FF2B5EF4-FFF2-40B4-BE49-F238E27FC236}">
                <a16:creationId xmlns:a16="http://schemas.microsoft.com/office/drawing/2014/main" id="{5D88AEDE-3B42-4A7C-8BD5-0D33B7233EA0}"/>
              </a:ext>
            </a:extLst>
          </p:cNvPr>
          <p:cNvGrpSpPr/>
          <p:nvPr/>
        </p:nvGrpSpPr>
        <p:grpSpPr>
          <a:xfrm flipH="1">
            <a:off x="4239559" y="66705"/>
            <a:ext cx="1618047" cy="1337005"/>
            <a:chOff x="4377864" y="45811"/>
            <a:chExt cx="1385161" cy="1337005"/>
          </a:xfrm>
        </p:grpSpPr>
        <p:sp>
          <p:nvSpPr>
            <p:cNvPr id="64" name="Прямокутник: округлені кути 63">
              <a:extLst>
                <a:ext uri="{FF2B5EF4-FFF2-40B4-BE49-F238E27FC236}">
                  <a16:creationId xmlns:a16="http://schemas.microsoft.com/office/drawing/2014/main" id="{11D1B65E-B22B-4D9A-8CE9-B01DC7979890}"/>
                </a:ext>
              </a:extLst>
            </p:cNvPr>
            <p:cNvSpPr/>
            <p:nvPr/>
          </p:nvSpPr>
          <p:spPr>
            <a:xfrm>
              <a:off x="4431558" y="131663"/>
              <a:ext cx="1277775" cy="1130271"/>
            </a:xfrm>
            <a:custGeom>
              <a:avLst/>
              <a:gdLst>
                <a:gd name="connsiteX0" fmla="*/ 0 w 1277775"/>
                <a:gd name="connsiteY0" fmla="*/ 188382 h 1130271"/>
                <a:gd name="connsiteX1" fmla="*/ 188382 w 1277775"/>
                <a:gd name="connsiteY1" fmla="*/ 0 h 1130271"/>
                <a:gd name="connsiteX2" fmla="*/ 647898 w 1277775"/>
                <a:gd name="connsiteY2" fmla="*/ 0 h 1130271"/>
                <a:gd name="connsiteX3" fmla="*/ 1089393 w 1277775"/>
                <a:gd name="connsiteY3" fmla="*/ 0 h 1130271"/>
                <a:gd name="connsiteX4" fmla="*/ 1277775 w 1277775"/>
                <a:gd name="connsiteY4" fmla="*/ 188382 h 1130271"/>
                <a:gd name="connsiteX5" fmla="*/ 1277775 w 1277775"/>
                <a:gd name="connsiteY5" fmla="*/ 550065 h 1130271"/>
                <a:gd name="connsiteX6" fmla="*/ 1277775 w 1277775"/>
                <a:gd name="connsiteY6" fmla="*/ 941889 h 1130271"/>
                <a:gd name="connsiteX7" fmla="*/ 1089393 w 1277775"/>
                <a:gd name="connsiteY7" fmla="*/ 1130271 h 1130271"/>
                <a:gd name="connsiteX8" fmla="*/ 629877 w 1277775"/>
                <a:gd name="connsiteY8" fmla="*/ 1130271 h 1130271"/>
                <a:gd name="connsiteX9" fmla="*/ 188382 w 1277775"/>
                <a:gd name="connsiteY9" fmla="*/ 1130271 h 1130271"/>
                <a:gd name="connsiteX10" fmla="*/ 0 w 1277775"/>
                <a:gd name="connsiteY10" fmla="*/ 941889 h 1130271"/>
                <a:gd name="connsiteX11" fmla="*/ 0 w 1277775"/>
                <a:gd name="connsiteY11" fmla="*/ 557600 h 1130271"/>
                <a:gd name="connsiteX12" fmla="*/ 0 w 1277775"/>
                <a:gd name="connsiteY12" fmla="*/ 188382 h 113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7775" h="1130271" fill="none" extrusionOk="0">
                  <a:moveTo>
                    <a:pt x="0" y="188382"/>
                  </a:moveTo>
                  <a:cubicBezTo>
                    <a:pt x="-5824" y="85297"/>
                    <a:pt x="74521" y="-6775"/>
                    <a:pt x="188382" y="0"/>
                  </a:cubicBezTo>
                  <a:cubicBezTo>
                    <a:pt x="357315" y="-18340"/>
                    <a:pt x="483021" y="21456"/>
                    <a:pt x="647898" y="0"/>
                  </a:cubicBezTo>
                  <a:cubicBezTo>
                    <a:pt x="812775" y="-21456"/>
                    <a:pt x="880616" y="8809"/>
                    <a:pt x="1089393" y="0"/>
                  </a:cubicBezTo>
                  <a:cubicBezTo>
                    <a:pt x="1181012" y="22211"/>
                    <a:pt x="1292137" y="95013"/>
                    <a:pt x="1277775" y="188382"/>
                  </a:cubicBezTo>
                  <a:cubicBezTo>
                    <a:pt x="1273261" y="335429"/>
                    <a:pt x="1267337" y="412535"/>
                    <a:pt x="1277775" y="550065"/>
                  </a:cubicBezTo>
                  <a:cubicBezTo>
                    <a:pt x="1288213" y="687595"/>
                    <a:pt x="1268891" y="758256"/>
                    <a:pt x="1277775" y="941889"/>
                  </a:cubicBezTo>
                  <a:cubicBezTo>
                    <a:pt x="1284426" y="1059099"/>
                    <a:pt x="1181222" y="1136711"/>
                    <a:pt x="1089393" y="1130271"/>
                  </a:cubicBezTo>
                  <a:cubicBezTo>
                    <a:pt x="876877" y="1123372"/>
                    <a:pt x="748687" y="1127478"/>
                    <a:pt x="629877" y="1130271"/>
                  </a:cubicBezTo>
                  <a:cubicBezTo>
                    <a:pt x="511067" y="1133064"/>
                    <a:pt x="368802" y="1129966"/>
                    <a:pt x="188382" y="1130271"/>
                  </a:cubicBezTo>
                  <a:cubicBezTo>
                    <a:pt x="73840" y="1151351"/>
                    <a:pt x="-12292" y="1029621"/>
                    <a:pt x="0" y="941889"/>
                  </a:cubicBezTo>
                  <a:cubicBezTo>
                    <a:pt x="-13807" y="834707"/>
                    <a:pt x="254" y="706027"/>
                    <a:pt x="0" y="557600"/>
                  </a:cubicBezTo>
                  <a:cubicBezTo>
                    <a:pt x="-254" y="409173"/>
                    <a:pt x="11220" y="354921"/>
                    <a:pt x="0" y="188382"/>
                  </a:cubicBezTo>
                  <a:close/>
                </a:path>
                <a:path w="1277775" h="1130271" stroke="0" extrusionOk="0">
                  <a:moveTo>
                    <a:pt x="0" y="188382"/>
                  </a:moveTo>
                  <a:cubicBezTo>
                    <a:pt x="-8617" y="79026"/>
                    <a:pt x="82066" y="854"/>
                    <a:pt x="188382" y="0"/>
                  </a:cubicBezTo>
                  <a:cubicBezTo>
                    <a:pt x="339254" y="11042"/>
                    <a:pt x="434504" y="-3735"/>
                    <a:pt x="656908" y="0"/>
                  </a:cubicBezTo>
                  <a:cubicBezTo>
                    <a:pt x="879312" y="3735"/>
                    <a:pt x="886653" y="-17054"/>
                    <a:pt x="1089393" y="0"/>
                  </a:cubicBezTo>
                  <a:cubicBezTo>
                    <a:pt x="1180778" y="-6925"/>
                    <a:pt x="1299574" y="94757"/>
                    <a:pt x="1277775" y="188382"/>
                  </a:cubicBezTo>
                  <a:cubicBezTo>
                    <a:pt x="1265785" y="320560"/>
                    <a:pt x="1273305" y="435233"/>
                    <a:pt x="1277775" y="550065"/>
                  </a:cubicBezTo>
                  <a:cubicBezTo>
                    <a:pt x="1282245" y="664897"/>
                    <a:pt x="1279094" y="798568"/>
                    <a:pt x="1277775" y="941889"/>
                  </a:cubicBezTo>
                  <a:cubicBezTo>
                    <a:pt x="1276837" y="1036988"/>
                    <a:pt x="1190754" y="1133995"/>
                    <a:pt x="1089393" y="1130271"/>
                  </a:cubicBezTo>
                  <a:cubicBezTo>
                    <a:pt x="880057" y="1123407"/>
                    <a:pt x="785208" y="1127138"/>
                    <a:pt x="656908" y="1130271"/>
                  </a:cubicBezTo>
                  <a:cubicBezTo>
                    <a:pt x="528609" y="1133404"/>
                    <a:pt x="288290" y="1152370"/>
                    <a:pt x="188382" y="1130271"/>
                  </a:cubicBezTo>
                  <a:cubicBezTo>
                    <a:pt x="88162" y="1135959"/>
                    <a:pt x="1919" y="1065803"/>
                    <a:pt x="0" y="941889"/>
                  </a:cubicBezTo>
                  <a:cubicBezTo>
                    <a:pt x="5614" y="855214"/>
                    <a:pt x="-16137" y="726278"/>
                    <a:pt x="0" y="587741"/>
                  </a:cubicBezTo>
                  <a:cubicBezTo>
                    <a:pt x="16137" y="449204"/>
                    <a:pt x="14693" y="285076"/>
                    <a:pt x="0" y="1883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C3C71B3D-2326-435B-8E1A-331FCC04F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4948" b="94903" l="1196" r="96196">
                          <a14:foregroundMark x1="4130" y1="6747" x2="7283" y2="13943"/>
                          <a14:foregroundMark x1="4130" y1="18591" x2="4565" y2="38531"/>
                          <a14:foregroundMark x1="6630" y1="44828" x2="8261" y2="70615"/>
                          <a14:foregroundMark x1="5326" y1="64468" x2="7500" y2="80360"/>
                          <a14:foregroundMark x1="5761" y1="79310" x2="9891" y2="90705"/>
                          <a14:foregroundMark x1="9891" y1="90705" x2="9891" y2="90705"/>
                          <a14:foregroundMark x1="5543" y1="91754" x2="15326" y2="92354"/>
                          <a14:foregroundMark x1="15326" y1="92354" x2="15326" y2="92204"/>
                          <a14:foregroundMark x1="4239" y1="95052" x2="13804" y2="93553"/>
                          <a14:foregroundMark x1="14239" y1="94153" x2="30978" y2="92654"/>
                          <a14:foregroundMark x1="30978" y1="92654" x2="31413" y2="91904"/>
                          <a14:foregroundMark x1="30761" y1="91904" x2="55870" y2="88456"/>
                          <a14:foregroundMark x1="56196" y1="91904" x2="76413" y2="89055"/>
                          <a14:foregroundMark x1="77391" y1="92354" x2="87826" y2="92054"/>
                          <a14:foregroundMark x1="92717" y1="39880" x2="93370" y2="67766"/>
                          <a14:foregroundMark x1="93370" y1="67766" x2="93152" y2="68816"/>
                          <a14:foregroundMark x1="94891" y1="75262" x2="94457" y2="85007"/>
                          <a14:foregroundMark x1="93152" y1="8396" x2="94565" y2="28786"/>
                          <a14:foregroundMark x1="95000" y1="23988" x2="96413" y2="35232"/>
                          <a14:foregroundMark x1="95652" y1="10795" x2="88043" y2="5097"/>
                          <a14:foregroundMark x1="88043" y1="5097" x2="87935" y2="5097"/>
                          <a14:foregroundMark x1="85978" y1="5097" x2="73696" y2="6897"/>
                          <a14:foregroundMark x1="73261" y1="6297" x2="60326" y2="7646"/>
                          <a14:foregroundMark x1="54130" y1="8246" x2="45543" y2="8096"/>
                          <a14:foregroundMark x1="45543" y1="8096" x2="45543" y2="8096"/>
                          <a14:foregroundMark x1="41739" y1="8246" x2="23370" y2="8096"/>
                          <a14:foregroundMark x1="1848" y1="12294" x2="2500" y2="16942"/>
                          <a14:foregroundMark x1="1287" y1="19340" x2="1196" y2="19940"/>
                          <a14:foregroundMark x1="1630" y1="17091" x2="1471" y2="18132"/>
                          <a14:foregroundMark x1="1848" y1="41379" x2="1957" y2="46177"/>
                          <a14:foregroundMark x1="1957" y1="50075" x2="1739" y2="53823"/>
                          <a14:foregroundMark x1="1739" y1="55622" x2="2283" y2="59220"/>
                          <a14:backgroundMark x1="27717" y1="2249" x2="28804" y2="2249"/>
                          <a14:backgroundMark x1="25109" y1="30135" x2="74348" y2="56372"/>
                          <a14:backgroundMark x1="1087" y1="20240" x2="1087" y2="21289"/>
                          <a14:backgroundMark x1="1196" y1="19340" x2="1196" y2="19340"/>
                          <a14:backgroundMark x1="978" y1="18591" x2="1413" y2="19340"/>
                          <a14:backgroundMark x1="1087" y1="19790" x2="1413" y2="203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7864" y="45811"/>
              <a:ext cx="1385161" cy="1337005"/>
            </a:xfrm>
            <a:prstGeom prst="rect">
              <a:avLst/>
            </a:prstGeom>
          </p:spPr>
        </p:pic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F0EB07E3-0841-4520-929D-99269C5798BD}"/>
              </a:ext>
            </a:extLst>
          </p:cNvPr>
          <p:cNvSpPr txBox="1"/>
          <p:nvPr/>
        </p:nvSpPr>
        <p:spPr>
          <a:xfrm>
            <a:off x="4772270" y="13166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1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3E07B0A-6EE4-419B-9309-8DD4C1A101CD}"/>
              </a:ext>
            </a:extLst>
          </p:cNvPr>
          <p:cNvSpPr txBox="1"/>
          <p:nvPr/>
        </p:nvSpPr>
        <p:spPr>
          <a:xfrm>
            <a:off x="4728132" y="13166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2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6C452DF-420B-4487-8A53-DDF66DEBB314}"/>
              </a:ext>
            </a:extLst>
          </p:cNvPr>
          <p:cNvSpPr txBox="1"/>
          <p:nvPr/>
        </p:nvSpPr>
        <p:spPr>
          <a:xfrm>
            <a:off x="4728132" y="156509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3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6BC4880-4B5E-46B9-B4ED-A86CD51016CE}"/>
              </a:ext>
            </a:extLst>
          </p:cNvPr>
          <p:cNvSpPr txBox="1"/>
          <p:nvPr/>
        </p:nvSpPr>
        <p:spPr>
          <a:xfrm>
            <a:off x="4728132" y="13981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4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699B8D2-E865-4959-9B9A-4B29C8D5418A}"/>
              </a:ext>
            </a:extLst>
          </p:cNvPr>
          <p:cNvSpPr txBox="1"/>
          <p:nvPr/>
        </p:nvSpPr>
        <p:spPr>
          <a:xfrm>
            <a:off x="4748554" y="150306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5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BB5CA43-8560-4F82-81CC-DBB58B9FF77B}"/>
              </a:ext>
            </a:extLst>
          </p:cNvPr>
          <p:cNvSpPr txBox="1"/>
          <p:nvPr/>
        </p:nvSpPr>
        <p:spPr>
          <a:xfrm>
            <a:off x="4737078" y="120835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6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CCFB33A-B0AF-4C13-8DF1-54539CC0CB69}"/>
              </a:ext>
            </a:extLst>
          </p:cNvPr>
          <p:cNvSpPr txBox="1"/>
          <p:nvPr/>
        </p:nvSpPr>
        <p:spPr>
          <a:xfrm>
            <a:off x="4753396" y="11788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7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0248F3E6-2448-4760-B23B-E99499876AC5}"/>
              </a:ext>
            </a:extLst>
          </p:cNvPr>
          <p:cNvGrpSpPr/>
          <p:nvPr/>
        </p:nvGrpSpPr>
        <p:grpSpPr>
          <a:xfrm>
            <a:off x="6337623" y="51015"/>
            <a:ext cx="1701802" cy="1337005"/>
            <a:chOff x="4377864" y="45811"/>
            <a:chExt cx="1385161" cy="1337005"/>
          </a:xfrm>
        </p:grpSpPr>
        <p:sp>
          <p:nvSpPr>
            <p:cNvPr id="81" name="Прямокутник: округлені кути 80">
              <a:extLst>
                <a:ext uri="{FF2B5EF4-FFF2-40B4-BE49-F238E27FC236}">
                  <a16:creationId xmlns:a16="http://schemas.microsoft.com/office/drawing/2014/main" id="{4ADE9D3D-42B6-4E12-871A-EC3F78BBC614}"/>
                </a:ext>
              </a:extLst>
            </p:cNvPr>
            <p:cNvSpPr/>
            <p:nvPr/>
          </p:nvSpPr>
          <p:spPr>
            <a:xfrm>
              <a:off x="4431558" y="131663"/>
              <a:ext cx="1277775" cy="1130271"/>
            </a:xfrm>
            <a:custGeom>
              <a:avLst/>
              <a:gdLst>
                <a:gd name="connsiteX0" fmla="*/ 0 w 1277775"/>
                <a:gd name="connsiteY0" fmla="*/ 188382 h 1130271"/>
                <a:gd name="connsiteX1" fmla="*/ 188382 w 1277775"/>
                <a:gd name="connsiteY1" fmla="*/ 0 h 1130271"/>
                <a:gd name="connsiteX2" fmla="*/ 647898 w 1277775"/>
                <a:gd name="connsiteY2" fmla="*/ 0 h 1130271"/>
                <a:gd name="connsiteX3" fmla="*/ 1089393 w 1277775"/>
                <a:gd name="connsiteY3" fmla="*/ 0 h 1130271"/>
                <a:gd name="connsiteX4" fmla="*/ 1277775 w 1277775"/>
                <a:gd name="connsiteY4" fmla="*/ 188382 h 1130271"/>
                <a:gd name="connsiteX5" fmla="*/ 1277775 w 1277775"/>
                <a:gd name="connsiteY5" fmla="*/ 550065 h 1130271"/>
                <a:gd name="connsiteX6" fmla="*/ 1277775 w 1277775"/>
                <a:gd name="connsiteY6" fmla="*/ 941889 h 1130271"/>
                <a:gd name="connsiteX7" fmla="*/ 1089393 w 1277775"/>
                <a:gd name="connsiteY7" fmla="*/ 1130271 h 1130271"/>
                <a:gd name="connsiteX8" fmla="*/ 629877 w 1277775"/>
                <a:gd name="connsiteY8" fmla="*/ 1130271 h 1130271"/>
                <a:gd name="connsiteX9" fmla="*/ 188382 w 1277775"/>
                <a:gd name="connsiteY9" fmla="*/ 1130271 h 1130271"/>
                <a:gd name="connsiteX10" fmla="*/ 0 w 1277775"/>
                <a:gd name="connsiteY10" fmla="*/ 941889 h 1130271"/>
                <a:gd name="connsiteX11" fmla="*/ 0 w 1277775"/>
                <a:gd name="connsiteY11" fmla="*/ 557600 h 1130271"/>
                <a:gd name="connsiteX12" fmla="*/ 0 w 1277775"/>
                <a:gd name="connsiteY12" fmla="*/ 188382 h 113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7775" h="1130271" fill="none" extrusionOk="0">
                  <a:moveTo>
                    <a:pt x="0" y="188382"/>
                  </a:moveTo>
                  <a:cubicBezTo>
                    <a:pt x="-5824" y="85297"/>
                    <a:pt x="74521" y="-6775"/>
                    <a:pt x="188382" y="0"/>
                  </a:cubicBezTo>
                  <a:cubicBezTo>
                    <a:pt x="357315" y="-18340"/>
                    <a:pt x="483021" y="21456"/>
                    <a:pt x="647898" y="0"/>
                  </a:cubicBezTo>
                  <a:cubicBezTo>
                    <a:pt x="812775" y="-21456"/>
                    <a:pt x="880616" y="8809"/>
                    <a:pt x="1089393" y="0"/>
                  </a:cubicBezTo>
                  <a:cubicBezTo>
                    <a:pt x="1181012" y="22211"/>
                    <a:pt x="1292137" y="95013"/>
                    <a:pt x="1277775" y="188382"/>
                  </a:cubicBezTo>
                  <a:cubicBezTo>
                    <a:pt x="1273261" y="335429"/>
                    <a:pt x="1267337" y="412535"/>
                    <a:pt x="1277775" y="550065"/>
                  </a:cubicBezTo>
                  <a:cubicBezTo>
                    <a:pt x="1288213" y="687595"/>
                    <a:pt x="1268891" y="758256"/>
                    <a:pt x="1277775" y="941889"/>
                  </a:cubicBezTo>
                  <a:cubicBezTo>
                    <a:pt x="1284426" y="1059099"/>
                    <a:pt x="1181222" y="1136711"/>
                    <a:pt x="1089393" y="1130271"/>
                  </a:cubicBezTo>
                  <a:cubicBezTo>
                    <a:pt x="876877" y="1123372"/>
                    <a:pt x="748687" y="1127478"/>
                    <a:pt x="629877" y="1130271"/>
                  </a:cubicBezTo>
                  <a:cubicBezTo>
                    <a:pt x="511067" y="1133064"/>
                    <a:pt x="368802" y="1129966"/>
                    <a:pt x="188382" y="1130271"/>
                  </a:cubicBezTo>
                  <a:cubicBezTo>
                    <a:pt x="73840" y="1151351"/>
                    <a:pt x="-12292" y="1029621"/>
                    <a:pt x="0" y="941889"/>
                  </a:cubicBezTo>
                  <a:cubicBezTo>
                    <a:pt x="-13807" y="834707"/>
                    <a:pt x="254" y="706027"/>
                    <a:pt x="0" y="557600"/>
                  </a:cubicBezTo>
                  <a:cubicBezTo>
                    <a:pt x="-254" y="409173"/>
                    <a:pt x="11220" y="354921"/>
                    <a:pt x="0" y="188382"/>
                  </a:cubicBezTo>
                  <a:close/>
                </a:path>
                <a:path w="1277775" h="1130271" stroke="0" extrusionOk="0">
                  <a:moveTo>
                    <a:pt x="0" y="188382"/>
                  </a:moveTo>
                  <a:cubicBezTo>
                    <a:pt x="-8617" y="79026"/>
                    <a:pt x="82066" y="854"/>
                    <a:pt x="188382" y="0"/>
                  </a:cubicBezTo>
                  <a:cubicBezTo>
                    <a:pt x="339254" y="11042"/>
                    <a:pt x="434504" y="-3735"/>
                    <a:pt x="656908" y="0"/>
                  </a:cubicBezTo>
                  <a:cubicBezTo>
                    <a:pt x="879312" y="3735"/>
                    <a:pt x="886653" y="-17054"/>
                    <a:pt x="1089393" y="0"/>
                  </a:cubicBezTo>
                  <a:cubicBezTo>
                    <a:pt x="1180778" y="-6925"/>
                    <a:pt x="1299574" y="94757"/>
                    <a:pt x="1277775" y="188382"/>
                  </a:cubicBezTo>
                  <a:cubicBezTo>
                    <a:pt x="1265785" y="320560"/>
                    <a:pt x="1273305" y="435233"/>
                    <a:pt x="1277775" y="550065"/>
                  </a:cubicBezTo>
                  <a:cubicBezTo>
                    <a:pt x="1282245" y="664897"/>
                    <a:pt x="1279094" y="798568"/>
                    <a:pt x="1277775" y="941889"/>
                  </a:cubicBezTo>
                  <a:cubicBezTo>
                    <a:pt x="1276837" y="1036988"/>
                    <a:pt x="1190754" y="1133995"/>
                    <a:pt x="1089393" y="1130271"/>
                  </a:cubicBezTo>
                  <a:cubicBezTo>
                    <a:pt x="880057" y="1123407"/>
                    <a:pt x="785208" y="1127138"/>
                    <a:pt x="656908" y="1130271"/>
                  </a:cubicBezTo>
                  <a:cubicBezTo>
                    <a:pt x="528609" y="1133404"/>
                    <a:pt x="288290" y="1152370"/>
                    <a:pt x="188382" y="1130271"/>
                  </a:cubicBezTo>
                  <a:cubicBezTo>
                    <a:pt x="88162" y="1135959"/>
                    <a:pt x="1919" y="1065803"/>
                    <a:pt x="0" y="941889"/>
                  </a:cubicBezTo>
                  <a:cubicBezTo>
                    <a:pt x="5614" y="855214"/>
                    <a:pt x="-16137" y="726278"/>
                    <a:pt x="0" y="587741"/>
                  </a:cubicBezTo>
                  <a:cubicBezTo>
                    <a:pt x="16137" y="449204"/>
                    <a:pt x="14693" y="285076"/>
                    <a:pt x="0" y="1883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57D1960A-035B-434C-BDB5-A2AD301DC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4948" b="94903" l="1196" r="96196">
                          <a14:foregroundMark x1="4130" y1="6747" x2="7283" y2="13943"/>
                          <a14:foregroundMark x1="4130" y1="18591" x2="4565" y2="38531"/>
                          <a14:foregroundMark x1="6630" y1="44828" x2="8261" y2="70615"/>
                          <a14:foregroundMark x1="5326" y1="64468" x2="7500" y2="80360"/>
                          <a14:foregroundMark x1="5761" y1="79310" x2="9891" y2="90705"/>
                          <a14:foregroundMark x1="9891" y1="90705" x2="9891" y2="90705"/>
                          <a14:foregroundMark x1="5543" y1="91754" x2="15326" y2="92354"/>
                          <a14:foregroundMark x1="15326" y1="92354" x2="15326" y2="92204"/>
                          <a14:foregroundMark x1="4239" y1="95052" x2="13804" y2="93553"/>
                          <a14:foregroundMark x1="14239" y1="94153" x2="30978" y2="92654"/>
                          <a14:foregroundMark x1="30978" y1="92654" x2="31413" y2="91904"/>
                          <a14:foregroundMark x1="30761" y1="91904" x2="55870" y2="88456"/>
                          <a14:foregroundMark x1="56196" y1="91904" x2="76413" y2="89055"/>
                          <a14:foregroundMark x1="77391" y1="92354" x2="87826" y2="92054"/>
                          <a14:foregroundMark x1="92717" y1="39880" x2="93370" y2="67766"/>
                          <a14:foregroundMark x1="93370" y1="67766" x2="93152" y2="68816"/>
                          <a14:foregroundMark x1="94891" y1="75262" x2="94457" y2="85007"/>
                          <a14:foregroundMark x1="93152" y1="8396" x2="94565" y2="28786"/>
                          <a14:foregroundMark x1="95000" y1="23988" x2="96413" y2="35232"/>
                          <a14:foregroundMark x1="95652" y1="10795" x2="88043" y2="5097"/>
                          <a14:foregroundMark x1="88043" y1="5097" x2="87935" y2="5097"/>
                          <a14:foregroundMark x1="85978" y1="5097" x2="73696" y2="6897"/>
                          <a14:foregroundMark x1="73261" y1="6297" x2="60326" y2="7646"/>
                          <a14:foregroundMark x1="54130" y1="8246" x2="45543" y2="8096"/>
                          <a14:foregroundMark x1="45543" y1="8096" x2="45543" y2="8096"/>
                          <a14:foregroundMark x1="41739" y1="8246" x2="23370" y2="8096"/>
                          <a14:foregroundMark x1="1848" y1="12294" x2="2500" y2="16942"/>
                          <a14:foregroundMark x1="1287" y1="19340" x2="1196" y2="19940"/>
                          <a14:foregroundMark x1="1630" y1="17091" x2="1471" y2="18132"/>
                          <a14:foregroundMark x1="1848" y1="41379" x2="1957" y2="46177"/>
                          <a14:foregroundMark x1="1957" y1="50075" x2="1739" y2="53823"/>
                          <a14:foregroundMark x1="1739" y1="55622" x2="2283" y2="59220"/>
                          <a14:backgroundMark x1="27717" y1="2249" x2="28804" y2="2249"/>
                          <a14:backgroundMark x1="25109" y1="30135" x2="74348" y2="56372"/>
                          <a14:backgroundMark x1="1087" y1="20240" x2="1087" y2="21289"/>
                          <a14:backgroundMark x1="1196" y1="19340" x2="1196" y2="19340"/>
                          <a14:backgroundMark x1="978" y1="18591" x2="1413" y2="19340"/>
                          <a14:backgroundMark x1="1087" y1="19790" x2="1413" y2="203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7864" y="45811"/>
              <a:ext cx="1385161" cy="1337005"/>
            </a:xfrm>
            <a:prstGeom prst="rect">
              <a:avLst/>
            </a:prstGeom>
          </p:spPr>
        </p:pic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B765D67C-5140-4CDF-936F-0157E964E866}"/>
              </a:ext>
            </a:extLst>
          </p:cNvPr>
          <p:cNvSpPr txBox="1"/>
          <p:nvPr/>
        </p:nvSpPr>
        <p:spPr>
          <a:xfrm>
            <a:off x="6838508" y="13428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1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A2F34CB-D7ED-4EB1-8EAC-33D5E90D365B}"/>
              </a:ext>
            </a:extLst>
          </p:cNvPr>
          <p:cNvSpPr txBox="1"/>
          <p:nvPr/>
        </p:nvSpPr>
        <p:spPr>
          <a:xfrm>
            <a:off x="6794370" y="13428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2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039C93D-66C5-4FE7-A076-640B88322AC1}"/>
              </a:ext>
            </a:extLst>
          </p:cNvPr>
          <p:cNvSpPr txBox="1"/>
          <p:nvPr/>
        </p:nvSpPr>
        <p:spPr>
          <a:xfrm>
            <a:off x="6794370" y="159129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3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E30CDC3-EDA3-455B-B54D-802DA37ED1A6}"/>
              </a:ext>
            </a:extLst>
          </p:cNvPr>
          <p:cNvSpPr txBox="1"/>
          <p:nvPr/>
        </p:nvSpPr>
        <p:spPr>
          <a:xfrm>
            <a:off x="6794370" y="14243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4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56A4435-80C9-4E25-A20C-CF35C0450979}"/>
              </a:ext>
            </a:extLst>
          </p:cNvPr>
          <p:cNvSpPr txBox="1"/>
          <p:nvPr/>
        </p:nvSpPr>
        <p:spPr>
          <a:xfrm>
            <a:off x="6814792" y="152926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5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43EFE21-598B-47C2-A619-D2F8E2774214}"/>
              </a:ext>
            </a:extLst>
          </p:cNvPr>
          <p:cNvSpPr txBox="1"/>
          <p:nvPr/>
        </p:nvSpPr>
        <p:spPr>
          <a:xfrm>
            <a:off x="6803316" y="123455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6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98CEAFF-4249-488C-B4EA-B09235106A4A}"/>
              </a:ext>
            </a:extLst>
          </p:cNvPr>
          <p:cNvSpPr txBox="1"/>
          <p:nvPr/>
        </p:nvSpPr>
        <p:spPr>
          <a:xfrm>
            <a:off x="6819634" y="12050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7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D2F27606-D8C6-4BFD-8CBA-AD0465E2A5F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285" y="3311773"/>
            <a:ext cx="3726650" cy="3834297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5488E1A6-4AC2-452F-88B5-E0C2A7E41CC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8" y="56979"/>
            <a:ext cx="773363" cy="669229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19A2793-FA2F-4AB2-A219-4122B2EF09E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86" y="3301026"/>
            <a:ext cx="3726650" cy="3834297"/>
          </a:xfrm>
          <a:prstGeom prst="rect">
            <a:avLst/>
          </a:prstGeom>
        </p:spPr>
      </p:pic>
      <p:pic>
        <p:nvPicPr>
          <p:cNvPr id="351" name="Picture 350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448630" y="3361709"/>
            <a:ext cx="28384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5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000"/>
                            </p:stCondLst>
                            <p:childTnLst>
                              <p:par>
                                <p:cTn id="20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000"/>
                            </p:stCondLst>
                            <p:childTnLst>
                              <p:par>
                                <p:cTn id="23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5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1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3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9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5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1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3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9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5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1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7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39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0" fill="hold">
                      <p:stCondLst>
                        <p:cond delay="0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  <p:bldLst>
      <p:bldP spid="71" grpId="0"/>
      <p:bldP spid="71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07340F0-E1E8-4178-9E39-3CB08434147E}"/>
</file>

<file path=customXml/itemProps2.xml><?xml version="1.0" encoding="utf-8"?>
<ds:datastoreItem xmlns:ds="http://schemas.openxmlformats.org/officeDocument/2006/customXml" ds:itemID="{96578F13-5C01-48B7-B6E8-ED348DC18287}"/>
</file>

<file path=customXml/itemProps3.xml><?xml version="1.0" encoding="utf-8"?>
<ds:datastoreItem xmlns:ds="http://schemas.openxmlformats.org/officeDocument/2006/customXml" ds:itemID="{019E4154-AEDB-426E-AEBA-8F3F048EF52E}"/>
</file>

<file path=docProps/app.xml><?xml version="1.0" encoding="utf-8"?>
<Properties xmlns="http://schemas.openxmlformats.org/officeDocument/2006/extended-properties" xmlns:vt="http://schemas.openxmlformats.org/officeDocument/2006/docPropsVTypes">
  <TotalTime>2403</TotalTime>
  <Words>14</Words>
  <Application>Microsoft Office PowerPoint</Application>
  <PresentationFormat>Широкий екран</PresentationFormat>
  <Paragraphs>14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23</cp:revision>
  <dcterms:created xsi:type="dcterms:W3CDTF">2025-05-04T14:34:54Z</dcterms:created>
  <dcterms:modified xsi:type="dcterms:W3CDTF">2025-05-15T12:29:54Z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