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FFFF"/>
    <a:srgbClr val="990099"/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6ECB4-6674-54F0-E011-FE70B26C0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000E573-BC6E-CB04-6371-21F5D4F7A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03D58A-2C7D-9A3C-BD87-90940D7F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93B5876-6D0E-BD44-1C52-6EC84757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33326C-7033-5092-EE3B-269D4C29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1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E8B82-8DD9-FF76-0CA2-E83D48AB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2081AD7-07AC-D802-1B7D-F646A07B1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2B0063-FFCD-FC48-B54F-F0CA19DE5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193A0C-0DD9-8741-BC7C-B1000A2E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BFA141-4E0C-6BCC-3EA1-15D9450E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5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7D20FF-5A7D-16D9-034E-FB316BB83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57688B8-0E47-37F0-D2DF-59446A8C6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D69760-F2C9-A6BF-7136-9EBAE16A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649CE7-AA42-235E-9A3C-4144DD8F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32D33AE-4C6A-460C-CBFD-9EF52BA8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3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16759-43E1-DD47-4CCE-1BDD79A7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763C51-27C6-A470-9EBD-2630F91E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224A8-74EB-4CE7-EBA0-4BE1CA9D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7F9CE0-09D3-3F0E-C5E1-6A4B3C0B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FDF2DC-4B82-6F9B-FC8D-98ECCEB7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8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67246-8C7A-6CF3-F860-ABB1DCE07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5FAE5A-1BFD-1B2E-CF3F-AD282BBBF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D5026-31AB-F5D5-77FB-7A94E6A5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0E9090-30E7-0B9A-BD36-ABADEAB6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A67434-88A3-3E0F-3D59-47858514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1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B677D-A293-B72C-4B30-5963FAEE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91EAAE-90B3-C95E-AE60-923045DB2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CAF6BD-FAA3-0D45-8431-7B1C2F205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AB6E9AF-A1C5-DB08-7CF0-A5F50B685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BDA895-9119-3ACE-F053-C206922CB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849594-D920-F1BA-0F54-F7F770F4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1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26BB4-452C-2049-D31A-969FAE4E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061C5E-3228-77BF-01AF-D51567DD7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F92D4A0-0293-E2AC-4CDE-2DD795D6E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85223E-27B7-E222-EF63-7D9E3E52D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FB11DC2-128A-644F-0109-BC44CD2A7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94E1C2-3454-0910-5239-EC52BFD2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DF5A254-0363-A2B9-20DE-EAD71F245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E180747-F9C7-DE15-3257-2CB63C8F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9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B58A7-A41B-31B3-272C-0769C941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7B7B54B-3FF8-C355-F418-257717BB8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292B396-D74D-7130-39AE-E90147E3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2E21206-CAD1-44B6-BE82-A2D01FD6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7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8E7B6AA-8E03-421C-72B2-12D73B4A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DDAF4A4-AC27-4970-DDF8-710222EB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8906C0-CFCA-5A28-E7B1-914CE6B0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2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98EF8-C456-B659-C5FF-F61196BE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8C03998-D297-81CD-D5D3-91A2E10B0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B85783A-7BB2-A3D7-8093-0802BE909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B5A780-AC8B-FDDD-A633-929BF0F0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5B9A3-BE19-DFD3-3683-85030A3D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5FAF2D-D086-05E9-0590-E053222A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A4975-4A00-C4B7-37C0-A54B142B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C5637BF-F738-C717-F5E8-A90A587CB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0D6A3A2-ED36-2784-1F2E-2910761C3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1BF90BF-C13E-5FCA-5567-EECD5C71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79E0DF-EE33-8A8D-4B33-2B004DC2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40F465-0CCD-DCEB-BA5B-44B7BE36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2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D17E7E2-E5E5-5EA9-D92D-333A3CFE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4A769D-2A44-1A17-C3B0-1370F2649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9D8D1-468B-5640-1D89-21B8AC542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FC21CB-3E30-4C87-B150-03B392E3DB59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F60907-8836-6E8D-025D-0E1B83FA7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5BBF6B-27D5-59E9-3A25-BD76A1D4B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8B0FCA-628D-4E6F-A933-F7F82EF933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6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хмара, пейзаж, небо, рослин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6B3F2A65-D105-CC4C-BBB5-3C51F2A9A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07B917B8-7ABC-335E-70F1-53BA9232605C}"/>
              </a:ext>
            </a:extLst>
          </p:cNvPr>
          <p:cNvSpPr/>
          <p:nvPr/>
        </p:nvSpPr>
        <p:spPr>
          <a:xfrm>
            <a:off x="124093" y="254000"/>
            <a:ext cx="1501507" cy="5458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0F0D8C21-AE48-7279-5F0D-3A291EC81467}"/>
              </a:ext>
            </a:extLst>
          </p:cNvPr>
          <p:cNvSpPr/>
          <p:nvPr/>
        </p:nvSpPr>
        <p:spPr>
          <a:xfrm>
            <a:off x="7348819" y="240462"/>
            <a:ext cx="1501507" cy="64922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04CA0328-35CC-C39E-E171-879975C77DC5}"/>
              </a:ext>
            </a:extLst>
          </p:cNvPr>
          <p:cNvGrpSpPr/>
          <p:nvPr/>
        </p:nvGrpSpPr>
        <p:grpSpPr>
          <a:xfrm>
            <a:off x="2002933" y="524356"/>
            <a:ext cx="5010539" cy="4599992"/>
            <a:chOff x="3368351" y="1306286"/>
            <a:chExt cx="5010539" cy="4599992"/>
          </a:xfrm>
        </p:grpSpPr>
        <p:sp>
          <p:nvSpPr>
            <p:cNvPr id="4" name="Прямокутник: округлені кути 3">
              <a:extLst>
                <a:ext uri="{FF2B5EF4-FFF2-40B4-BE49-F238E27FC236}">
                  <a16:creationId xmlns:a16="http://schemas.microsoft.com/office/drawing/2014/main" id="{C58F69F5-AE7E-5A13-E9E9-89F3B3F31657}"/>
                </a:ext>
              </a:extLst>
            </p:cNvPr>
            <p:cNvSpPr/>
            <p:nvPr/>
          </p:nvSpPr>
          <p:spPr>
            <a:xfrm>
              <a:off x="3368351" y="1306286"/>
              <a:ext cx="5010539" cy="459999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увати 23">
              <a:extLst>
                <a:ext uri="{FF2B5EF4-FFF2-40B4-BE49-F238E27FC236}">
                  <a16:creationId xmlns:a16="http://schemas.microsoft.com/office/drawing/2014/main" id="{8A7F5D0F-08B3-F558-1567-943EB7EF357A}"/>
                </a:ext>
              </a:extLst>
            </p:cNvPr>
            <p:cNvGrpSpPr/>
            <p:nvPr/>
          </p:nvGrpSpPr>
          <p:grpSpPr>
            <a:xfrm>
              <a:off x="3697671" y="1642187"/>
              <a:ext cx="1080000" cy="1080000"/>
              <a:chOff x="3697671" y="1642187"/>
              <a:chExt cx="1080000" cy="1080000"/>
            </a:xfrm>
          </p:grpSpPr>
          <p:sp>
            <p:nvSpPr>
              <p:cNvPr id="5" name="Прямокутник 4">
                <a:extLst>
                  <a:ext uri="{FF2B5EF4-FFF2-40B4-BE49-F238E27FC236}">
                    <a16:creationId xmlns:a16="http://schemas.microsoft.com/office/drawing/2014/main" id="{58BF3307-8850-DC5F-DBF1-315511CACCA9}"/>
                  </a:ext>
                </a:extLst>
              </p:cNvPr>
              <p:cNvSpPr/>
              <p:nvPr/>
            </p:nvSpPr>
            <p:spPr>
              <a:xfrm>
                <a:off x="3697671" y="1642187"/>
                <a:ext cx="1080000" cy="10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DEE91F-4444-B32A-8027-10F25E0AF68C}"/>
                  </a:ext>
                </a:extLst>
              </p:cNvPr>
              <p:cNvSpPr txBox="1"/>
              <p:nvPr/>
            </p:nvSpPr>
            <p:spPr>
              <a:xfrm>
                <a:off x="3734234" y="1779278"/>
                <a:ext cx="10057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6D08C79A-18AC-1247-5F76-1BE946D1F30C}"/>
                </a:ext>
              </a:extLst>
            </p:cNvPr>
            <p:cNvGrpSpPr/>
            <p:nvPr/>
          </p:nvGrpSpPr>
          <p:grpSpPr>
            <a:xfrm>
              <a:off x="5308739" y="1642187"/>
              <a:ext cx="1080000" cy="1080000"/>
              <a:chOff x="5308739" y="1642187"/>
              <a:chExt cx="1080000" cy="1080000"/>
            </a:xfrm>
          </p:grpSpPr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28E653EC-C5DD-AE14-4302-5960FA305001}"/>
                  </a:ext>
                </a:extLst>
              </p:cNvPr>
              <p:cNvSpPr/>
              <p:nvPr/>
            </p:nvSpPr>
            <p:spPr>
              <a:xfrm>
                <a:off x="5308739" y="1642187"/>
                <a:ext cx="1080000" cy="108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0FCB198-3AEE-D6D4-99EC-B020B1A48D6D}"/>
                  </a:ext>
                </a:extLst>
              </p:cNvPr>
              <p:cNvSpPr txBox="1"/>
              <p:nvPr/>
            </p:nvSpPr>
            <p:spPr>
              <a:xfrm>
                <a:off x="5371199" y="1779278"/>
                <a:ext cx="9278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Групувати 27">
              <a:extLst>
                <a:ext uri="{FF2B5EF4-FFF2-40B4-BE49-F238E27FC236}">
                  <a16:creationId xmlns:a16="http://schemas.microsoft.com/office/drawing/2014/main" id="{CA96A997-7EFF-463A-DE8E-24FD14C2B128}"/>
                </a:ext>
              </a:extLst>
            </p:cNvPr>
            <p:cNvGrpSpPr/>
            <p:nvPr/>
          </p:nvGrpSpPr>
          <p:grpSpPr>
            <a:xfrm>
              <a:off x="6957526" y="1567542"/>
              <a:ext cx="1080000" cy="1080000"/>
              <a:chOff x="6957526" y="1567542"/>
              <a:chExt cx="1080000" cy="1080000"/>
            </a:xfrm>
          </p:grpSpPr>
          <p:sp>
            <p:nvSpPr>
              <p:cNvPr id="7" name="Рівнобедрений трикутник 6">
                <a:extLst>
                  <a:ext uri="{FF2B5EF4-FFF2-40B4-BE49-F238E27FC236}">
                    <a16:creationId xmlns:a16="http://schemas.microsoft.com/office/drawing/2014/main" id="{581A12FD-99F7-C960-0CF5-9511F1A54D9F}"/>
                  </a:ext>
                </a:extLst>
              </p:cNvPr>
              <p:cNvSpPr/>
              <p:nvPr/>
            </p:nvSpPr>
            <p:spPr>
              <a:xfrm>
                <a:off x="6957526" y="1567542"/>
                <a:ext cx="1080000" cy="1080000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0A46AA8-C2BB-589B-CE6A-1C09E46FD366}"/>
                  </a:ext>
                </a:extLst>
              </p:cNvPr>
              <p:cNvSpPr txBox="1"/>
              <p:nvPr/>
            </p:nvSpPr>
            <p:spPr>
              <a:xfrm>
                <a:off x="7210899" y="1828244"/>
                <a:ext cx="5894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Групувати 29">
              <a:extLst>
                <a:ext uri="{FF2B5EF4-FFF2-40B4-BE49-F238E27FC236}">
                  <a16:creationId xmlns:a16="http://schemas.microsoft.com/office/drawing/2014/main" id="{83CB3D58-02B4-0716-A3E9-6FC96AF7DA07}"/>
                </a:ext>
              </a:extLst>
            </p:cNvPr>
            <p:cNvGrpSpPr/>
            <p:nvPr/>
          </p:nvGrpSpPr>
          <p:grpSpPr>
            <a:xfrm>
              <a:off x="3697671" y="3234232"/>
              <a:ext cx="1080000" cy="1080000"/>
              <a:chOff x="3697671" y="3234232"/>
              <a:chExt cx="1080000" cy="1080000"/>
            </a:xfrm>
          </p:grpSpPr>
          <p:sp>
            <p:nvSpPr>
              <p:cNvPr id="8" name="Ромб 7">
                <a:extLst>
                  <a:ext uri="{FF2B5EF4-FFF2-40B4-BE49-F238E27FC236}">
                    <a16:creationId xmlns:a16="http://schemas.microsoft.com/office/drawing/2014/main" id="{C7A0DFCE-AE36-AD60-96E4-1E43718DCBD4}"/>
                  </a:ext>
                </a:extLst>
              </p:cNvPr>
              <p:cNvSpPr/>
              <p:nvPr/>
            </p:nvSpPr>
            <p:spPr>
              <a:xfrm>
                <a:off x="3697671" y="3234232"/>
                <a:ext cx="1080000" cy="1080000"/>
              </a:xfrm>
              <a:prstGeom prst="diamon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4205DB-D8F5-3099-3E7F-6B8870FF14C7}"/>
                  </a:ext>
                </a:extLst>
              </p:cNvPr>
              <p:cNvSpPr txBox="1"/>
              <p:nvPr/>
            </p:nvSpPr>
            <p:spPr>
              <a:xfrm>
                <a:off x="3822636" y="3370148"/>
                <a:ext cx="7744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Групувати 31">
              <a:extLst>
                <a:ext uri="{FF2B5EF4-FFF2-40B4-BE49-F238E27FC236}">
                  <a16:creationId xmlns:a16="http://schemas.microsoft.com/office/drawing/2014/main" id="{71BEF02D-C1FF-C7A4-2DCD-85330FDE922F}"/>
                </a:ext>
              </a:extLst>
            </p:cNvPr>
            <p:cNvGrpSpPr/>
            <p:nvPr/>
          </p:nvGrpSpPr>
          <p:grpSpPr>
            <a:xfrm>
              <a:off x="5284274" y="3281884"/>
              <a:ext cx="1260000" cy="746589"/>
              <a:chOff x="5284274" y="3281884"/>
              <a:chExt cx="1260000" cy="746589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1EF8E0CB-AADE-B5B0-2BCC-2F783C42C062}"/>
                  </a:ext>
                </a:extLst>
              </p:cNvPr>
              <p:cNvSpPr/>
              <p:nvPr/>
            </p:nvSpPr>
            <p:spPr>
              <a:xfrm>
                <a:off x="5284274" y="3308473"/>
                <a:ext cx="1260000" cy="7200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2B39D0D-1423-9ABE-37D4-6E7F14778D7D}"/>
                  </a:ext>
                </a:extLst>
              </p:cNvPr>
              <p:cNvSpPr txBox="1"/>
              <p:nvPr/>
            </p:nvSpPr>
            <p:spPr>
              <a:xfrm>
                <a:off x="5412326" y="3281884"/>
                <a:ext cx="92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" name="Групувати 33">
              <a:extLst>
                <a:ext uri="{FF2B5EF4-FFF2-40B4-BE49-F238E27FC236}">
                  <a16:creationId xmlns:a16="http://schemas.microsoft.com/office/drawing/2014/main" id="{F09AF89C-88A1-DCA9-B096-10C7ABACBE97}"/>
                </a:ext>
              </a:extLst>
            </p:cNvPr>
            <p:cNvGrpSpPr/>
            <p:nvPr/>
          </p:nvGrpSpPr>
          <p:grpSpPr>
            <a:xfrm>
              <a:off x="6957526" y="3066282"/>
              <a:ext cx="1080000" cy="1080000"/>
              <a:chOff x="6957526" y="3066282"/>
              <a:chExt cx="1080000" cy="1080000"/>
            </a:xfrm>
          </p:grpSpPr>
          <p:sp>
            <p:nvSpPr>
              <p:cNvPr id="10" name="П’ятикутник 9">
                <a:extLst>
                  <a:ext uri="{FF2B5EF4-FFF2-40B4-BE49-F238E27FC236}">
                    <a16:creationId xmlns:a16="http://schemas.microsoft.com/office/drawing/2014/main" id="{B78B64F9-F615-1922-BCF6-F1CBAB4BCC31}"/>
                  </a:ext>
                </a:extLst>
              </p:cNvPr>
              <p:cNvSpPr/>
              <p:nvPr/>
            </p:nvSpPr>
            <p:spPr>
              <a:xfrm>
                <a:off x="6957526" y="3066282"/>
                <a:ext cx="1080000" cy="1080000"/>
              </a:xfrm>
              <a:prstGeom prst="pentag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B778A5-757B-9DC9-B2D8-3027BC87DF2D}"/>
                  </a:ext>
                </a:extLst>
              </p:cNvPr>
              <p:cNvSpPr txBox="1"/>
              <p:nvPr/>
            </p:nvSpPr>
            <p:spPr>
              <a:xfrm>
                <a:off x="7014314" y="3277509"/>
                <a:ext cx="95111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Групувати 35">
              <a:extLst>
                <a:ext uri="{FF2B5EF4-FFF2-40B4-BE49-F238E27FC236}">
                  <a16:creationId xmlns:a16="http://schemas.microsoft.com/office/drawing/2014/main" id="{8B901072-A8DC-0F61-0C64-F0283C93A712}"/>
                </a:ext>
              </a:extLst>
            </p:cNvPr>
            <p:cNvGrpSpPr/>
            <p:nvPr/>
          </p:nvGrpSpPr>
          <p:grpSpPr>
            <a:xfrm>
              <a:off x="3734234" y="4675813"/>
              <a:ext cx="1080000" cy="1080000"/>
              <a:chOff x="3734234" y="4675813"/>
              <a:chExt cx="1080000" cy="1080000"/>
            </a:xfrm>
          </p:grpSpPr>
          <p:sp>
            <p:nvSpPr>
              <p:cNvPr id="13" name="Зірка: 5-кутна 12">
                <a:extLst>
                  <a:ext uri="{FF2B5EF4-FFF2-40B4-BE49-F238E27FC236}">
                    <a16:creationId xmlns:a16="http://schemas.microsoft.com/office/drawing/2014/main" id="{51001A99-EF0D-2161-8B01-84CE836F3C72}"/>
                  </a:ext>
                </a:extLst>
              </p:cNvPr>
              <p:cNvSpPr/>
              <p:nvPr/>
            </p:nvSpPr>
            <p:spPr>
              <a:xfrm>
                <a:off x="3734234" y="4675813"/>
                <a:ext cx="1080000" cy="1080000"/>
              </a:xfrm>
              <a:prstGeom prst="star5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CF7206-D981-C6D1-8B0C-1CE8BC36E20B}"/>
                  </a:ext>
                </a:extLst>
              </p:cNvPr>
              <p:cNvSpPr txBox="1"/>
              <p:nvPr/>
            </p:nvSpPr>
            <p:spPr>
              <a:xfrm>
                <a:off x="3909527" y="4912632"/>
                <a:ext cx="7328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Групувати 37">
              <a:extLst>
                <a:ext uri="{FF2B5EF4-FFF2-40B4-BE49-F238E27FC236}">
                  <a16:creationId xmlns:a16="http://schemas.microsoft.com/office/drawing/2014/main" id="{F60C251A-DE4F-2038-68F3-5D3A584BCE66}"/>
                </a:ext>
              </a:extLst>
            </p:cNvPr>
            <p:cNvGrpSpPr/>
            <p:nvPr/>
          </p:nvGrpSpPr>
          <p:grpSpPr>
            <a:xfrm>
              <a:off x="5554274" y="4579421"/>
              <a:ext cx="720000" cy="1080000"/>
              <a:chOff x="5554274" y="4579421"/>
              <a:chExt cx="720000" cy="1080000"/>
            </a:xfrm>
          </p:grpSpPr>
          <p:sp>
            <p:nvSpPr>
              <p:cNvPr id="12" name="Прямокутник 11">
                <a:extLst>
                  <a:ext uri="{FF2B5EF4-FFF2-40B4-BE49-F238E27FC236}">
                    <a16:creationId xmlns:a16="http://schemas.microsoft.com/office/drawing/2014/main" id="{A8A62CEA-EDA7-3280-0AA7-D94971BC7F87}"/>
                  </a:ext>
                </a:extLst>
              </p:cNvPr>
              <p:cNvSpPr/>
              <p:nvPr/>
            </p:nvSpPr>
            <p:spPr>
              <a:xfrm>
                <a:off x="5554274" y="4579421"/>
                <a:ext cx="720000" cy="108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3ACBD5C-D740-1B1E-2112-80949F343FF1}"/>
                  </a:ext>
                </a:extLst>
              </p:cNvPr>
              <p:cNvSpPr txBox="1"/>
              <p:nvPr/>
            </p:nvSpPr>
            <p:spPr>
              <a:xfrm>
                <a:off x="5596247" y="4765478"/>
                <a:ext cx="6262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" name="Групувати 39">
              <a:extLst>
                <a:ext uri="{FF2B5EF4-FFF2-40B4-BE49-F238E27FC236}">
                  <a16:creationId xmlns:a16="http://schemas.microsoft.com/office/drawing/2014/main" id="{87B81F98-A0F8-3779-73E5-CEBE3523A43C}"/>
                </a:ext>
              </a:extLst>
            </p:cNvPr>
            <p:cNvGrpSpPr/>
            <p:nvPr/>
          </p:nvGrpSpPr>
          <p:grpSpPr>
            <a:xfrm>
              <a:off x="7014314" y="4831714"/>
              <a:ext cx="1080000" cy="720000"/>
              <a:chOff x="7014314" y="4831714"/>
              <a:chExt cx="1080000" cy="720000"/>
            </a:xfrm>
          </p:grpSpPr>
          <p:sp>
            <p:nvSpPr>
              <p:cNvPr id="11" name="Трапеція 10">
                <a:extLst>
                  <a:ext uri="{FF2B5EF4-FFF2-40B4-BE49-F238E27FC236}">
                    <a16:creationId xmlns:a16="http://schemas.microsoft.com/office/drawing/2014/main" id="{D0423EA2-8496-EF00-EA64-6E3BF966B014}"/>
                  </a:ext>
                </a:extLst>
              </p:cNvPr>
              <p:cNvSpPr/>
              <p:nvPr/>
            </p:nvSpPr>
            <p:spPr>
              <a:xfrm>
                <a:off x="7014314" y="4831714"/>
                <a:ext cx="1080000" cy="720000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32FB718-61C7-9FD6-5873-F563B1158871}"/>
                  </a:ext>
                </a:extLst>
              </p:cNvPr>
              <p:cNvSpPr txBox="1"/>
              <p:nvPr/>
            </p:nvSpPr>
            <p:spPr>
              <a:xfrm>
                <a:off x="7210899" y="4831714"/>
                <a:ext cx="682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C50F08E9-69B5-46C3-7530-A188894DF976}"/>
              </a:ext>
            </a:extLst>
          </p:cNvPr>
          <p:cNvSpPr/>
          <p:nvPr/>
        </p:nvSpPr>
        <p:spPr>
          <a:xfrm>
            <a:off x="307789" y="424606"/>
            <a:ext cx="1116000" cy="111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>
            <a:extLst>
              <a:ext uri="{FF2B5EF4-FFF2-40B4-BE49-F238E27FC236}">
                <a16:creationId xmlns:a16="http://schemas.microsoft.com/office/drawing/2014/main" id="{DA28932B-7651-F8E2-E89B-FB9E358D1E5B}"/>
              </a:ext>
            </a:extLst>
          </p:cNvPr>
          <p:cNvSpPr/>
          <p:nvPr/>
        </p:nvSpPr>
        <p:spPr>
          <a:xfrm>
            <a:off x="7544095" y="4484645"/>
            <a:ext cx="1116000" cy="1116000"/>
          </a:xfrm>
          <a:prstGeom prst="diamond">
            <a:avLst/>
          </a:prstGeom>
          <a:solidFill>
            <a:srgbClr val="FF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55E3FE2E-3169-349D-7E35-AD4011AA0611}"/>
              </a:ext>
            </a:extLst>
          </p:cNvPr>
          <p:cNvSpPr/>
          <p:nvPr/>
        </p:nvSpPr>
        <p:spPr>
          <a:xfrm>
            <a:off x="310369" y="3011474"/>
            <a:ext cx="1116000" cy="1116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ірка: 5-кутна 15">
            <a:extLst>
              <a:ext uri="{FF2B5EF4-FFF2-40B4-BE49-F238E27FC236}">
                <a16:creationId xmlns:a16="http://schemas.microsoft.com/office/drawing/2014/main" id="{637EA02C-487C-0F92-887B-E37BFEC2905A}"/>
              </a:ext>
            </a:extLst>
          </p:cNvPr>
          <p:cNvSpPr/>
          <p:nvPr/>
        </p:nvSpPr>
        <p:spPr>
          <a:xfrm>
            <a:off x="307789" y="1685912"/>
            <a:ext cx="1116000" cy="1116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’ятикутник 20">
            <a:extLst>
              <a:ext uri="{FF2B5EF4-FFF2-40B4-BE49-F238E27FC236}">
                <a16:creationId xmlns:a16="http://schemas.microsoft.com/office/drawing/2014/main" id="{A9F4F1F0-5EFD-F139-9B95-D59D03FD3975}"/>
              </a:ext>
            </a:extLst>
          </p:cNvPr>
          <p:cNvSpPr/>
          <p:nvPr/>
        </p:nvSpPr>
        <p:spPr>
          <a:xfrm>
            <a:off x="7534312" y="3154749"/>
            <a:ext cx="1116000" cy="1116000"/>
          </a:xfrm>
          <a:prstGeom prst="pentagon">
            <a:avLst/>
          </a:prstGeom>
          <a:solidFill>
            <a:srgbClr val="00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івнобедрений трикутник 19">
            <a:extLst>
              <a:ext uri="{FF2B5EF4-FFF2-40B4-BE49-F238E27FC236}">
                <a16:creationId xmlns:a16="http://schemas.microsoft.com/office/drawing/2014/main" id="{E250A278-C74F-803E-F807-AD30FCB19F0D}"/>
              </a:ext>
            </a:extLst>
          </p:cNvPr>
          <p:cNvSpPr/>
          <p:nvPr/>
        </p:nvSpPr>
        <p:spPr>
          <a:xfrm>
            <a:off x="7532244" y="1804554"/>
            <a:ext cx="1116000" cy="1116000"/>
          </a:xfrm>
          <a:prstGeom prst="triangle">
            <a:avLst/>
          </a:prstGeom>
          <a:solidFill>
            <a:srgbClr val="9900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9FA8399F-BF1E-EA5D-2499-8CBEF4B71B09}"/>
              </a:ext>
            </a:extLst>
          </p:cNvPr>
          <p:cNvSpPr/>
          <p:nvPr/>
        </p:nvSpPr>
        <p:spPr>
          <a:xfrm>
            <a:off x="7726980" y="424606"/>
            <a:ext cx="756000" cy="1116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апеція 21">
            <a:extLst>
              <a:ext uri="{FF2B5EF4-FFF2-40B4-BE49-F238E27FC236}">
                <a16:creationId xmlns:a16="http://schemas.microsoft.com/office/drawing/2014/main" id="{EB5B0FE9-30E1-95C0-56D8-DBF7C5EA45C9}"/>
              </a:ext>
            </a:extLst>
          </p:cNvPr>
          <p:cNvSpPr/>
          <p:nvPr/>
        </p:nvSpPr>
        <p:spPr>
          <a:xfrm>
            <a:off x="295287" y="4451384"/>
            <a:ext cx="1116000" cy="756000"/>
          </a:xfrm>
          <a:prstGeom prst="trapezoid">
            <a:avLst/>
          </a:prstGeom>
          <a:solidFill>
            <a:srgbClr val="FF99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26AA0E9-137F-D456-586B-31E5DBDADD5C}"/>
              </a:ext>
            </a:extLst>
          </p:cNvPr>
          <p:cNvSpPr/>
          <p:nvPr/>
        </p:nvSpPr>
        <p:spPr>
          <a:xfrm>
            <a:off x="7451572" y="5814541"/>
            <a:ext cx="1296000" cy="756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F97D6B2-1192-C795-AD02-E4A941029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452" y="5903382"/>
            <a:ext cx="950788" cy="95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96BC330-5069-8BC7-88CF-846268017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10998" r="7965" b="8319"/>
          <a:stretch/>
        </p:blipFill>
        <p:spPr bwMode="auto">
          <a:xfrm>
            <a:off x="2404352" y="755386"/>
            <a:ext cx="4267756" cy="418827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4114" y="3450084"/>
            <a:ext cx="1952624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16654 0.05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42695 -0.3030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16628 0.303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29831 -0.31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16367 -0.1326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16354 -0.157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43932 -0.0604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28971 0.4872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29271 -0.483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6" grpId="0" animBg="1"/>
      <p:bldP spid="21" grpId="0" animBg="1"/>
      <p:bldP spid="20" grpId="0" animBg="1"/>
      <p:bldP spid="19" grpId="0" animBg="1"/>
      <p:bldP spid="22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141714-B157-4929-9E33-2F3BBF97AD94}"/>
</file>

<file path=customXml/itemProps2.xml><?xml version="1.0" encoding="utf-8"?>
<ds:datastoreItem xmlns:ds="http://schemas.openxmlformats.org/officeDocument/2006/customXml" ds:itemID="{8DEC66D8-1E5A-4F6F-B7CB-F9BECB8072A6}"/>
</file>

<file path=customXml/itemProps3.xml><?xml version="1.0" encoding="utf-8"?>
<ds:datastoreItem xmlns:ds="http://schemas.openxmlformats.org/officeDocument/2006/customXml" ds:itemID="{A102A70E-1935-491F-89C5-FD6A4026514B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2025-04-12T15:26:03Z</dcterms:created>
  <dcterms:modified xsi:type="dcterms:W3CDTF">2025-04-17T09:53:43Z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