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0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94" d="100"/>
          <a:sy n="94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690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08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96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56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090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25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95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69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299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753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6419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15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microsoft.com/office/2007/relationships/hdphoto" Target="../media/hdphoto1.wdp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2.wdp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microsoft.com/office/2007/relationships/hdphoto" Target="../media/hdphoto3.wdp"/><Relationship Id="rId28" Type="http://schemas.openxmlformats.org/officeDocument/2006/relationships/image" Target="../media/image24.png"/><Relationship Id="rId29" Type="http://schemas.openxmlformats.org/officeDocument/2006/relationships/image" Target="../media/image25.png"/><Relationship Id="rId30" Type="http://schemas.openxmlformats.org/officeDocument/2006/relationships/image" Target="../media/image26.png"/><Relationship Id="rId31" Type="http://schemas.openxmlformats.org/officeDocument/2006/relationships/image" Target="../media/image27.png"/><Relationship Id="rId32" Type="http://schemas.openxmlformats.org/officeDocument/2006/relationships/image" Target="../media/image28.png"/><Relationship Id="rId33" Type="http://schemas.openxmlformats.org/officeDocument/2006/relationships/image" Target="../media/image29.png"/><Relationship Id="rId34" Type="http://schemas.openxmlformats.org/officeDocument/2006/relationships/image" Target="../media/image30.png"/><Relationship Id="rId35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01146" cy="6857999"/>
          </a:xfrm>
          <a:prstGeom prst="rect">
            <a:avLst/>
          </a:prstGeom>
        </p:spPr>
      </p:pic>
      <p:pic>
        <p:nvPicPr>
          <p:cNvPr id="7" name="vvvv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" y="5887229"/>
            <a:ext cx="958860" cy="9707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6" b="11176"/>
          <a:stretch/>
        </p:blipFill>
        <p:spPr>
          <a:xfrm>
            <a:off x="1484937" y="1122363"/>
            <a:ext cx="7292956" cy="501928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839887" y="4086346"/>
            <a:ext cx="1838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Заболеть 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273319" y="4120956"/>
            <a:ext cx="2860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Выздоравливать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844982" y="4086346"/>
            <a:ext cx="1869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Смеяться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622676" y="4073944"/>
            <a:ext cx="1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Плакать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765108" y="4069919"/>
            <a:ext cx="1434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Стоять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703541" y="4089416"/>
            <a:ext cx="1480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Лежать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061456" y="4073944"/>
            <a:ext cx="1398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Бежать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472369" y="4063278"/>
            <a:ext cx="2489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Проснуться 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088606" y="4065962"/>
            <a:ext cx="1214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Спать 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495072" y="4073210"/>
            <a:ext cx="1959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Спускаться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630134" y="4054598"/>
            <a:ext cx="229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Подниматься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107260" y="4071984"/>
            <a:ext cx="1283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тоять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873" y="1872185"/>
            <a:ext cx="2157977" cy="21579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398" y="1935621"/>
            <a:ext cx="2058352" cy="20583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62" y="1912777"/>
            <a:ext cx="2147950" cy="2147950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5279174" y="1819263"/>
            <a:ext cx="2262907" cy="2262907"/>
            <a:chOff x="5279174" y="1819263"/>
            <a:chExt cx="2262907" cy="2262907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9174" y="1819263"/>
              <a:ext cx="2262907" cy="2262907"/>
            </a:xfrm>
            <a:prstGeom prst="rect">
              <a:avLst/>
            </a:prstGeom>
          </p:spPr>
        </p:pic>
        <p:sp>
          <p:nvSpPr>
            <p:cNvPr id="13" name="Овал 12"/>
            <p:cNvSpPr/>
            <p:nvPr/>
          </p:nvSpPr>
          <p:spPr>
            <a:xfrm>
              <a:off x="6296517" y="2696530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6552533" y="2613332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6357183" y="2830634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6552710" y="2779483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6301986" y="3001395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6581651" y="3002791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542" y="1980710"/>
            <a:ext cx="851208" cy="19400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126" y="2096078"/>
            <a:ext cx="1893832" cy="189383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" r="10767"/>
          <a:stretch/>
        </p:blipFill>
        <p:spPr>
          <a:xfrm>
            <a:off x="2910101" y="2008495"/>
            <a:ext cx="1424811" cy="1760013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5487122" y="2184995"/>
            <a:ext cx="1594372" cy="1546109"/>
            <a:chOff x="6220934" y="2186653"/>
            <a:chExt cx="1686212" cy="1521703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20934" y="2788604"/>
              <a:ext cx="1686212" cy="919752"/>
            </a:xfrm>
            <a:prstGeom prst="rect">
              <a:avLst/>
            </a:prstGeom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>
                          <a14:foregroundMark x1="45605" y1="40820" x2="53320" y2="57715"/>
                          <a14:foregroundMark x1="32520" y1="14258" x2="75488" y2="18652"/>
                          <a14:foregroundMark x1="74023" y1="4102" x2="21875" y2="10449"/>
                          <a14:foregroundMark x1="32031" y1="18652" x2="71094" y2="34082"/>
                          <a14:foregroundMark x1="73535" y1="22461" x2="46973" y2="45117"/>
                          <a14:foregroundMark x1="36914" y1="39355" x2="45996" y2="50488"/>
                          <a14:foregroundMark x1="49414" y1="45605" x2="45996" y2="59180"/>
                          <a14:foregroundMark x1="36426" y1="44238" x2="36914" y2="62012"/>
                          <a14:foregroundMark x1="34961" y1="51465" x2="33984" y2="78906"/>
                          <a14:foregroundMark x1="42188" y1="68359" x2="38281" y2="89551"/>
                          <a14:foregroundMark x1="35449" y1="74609" x2="31543" y2="92480"/>
                          <a14:foregroundMark x1="39746" y1="72168" x2="39258" y2="91016"/>
                          <a14:foregroundMark x1="50391" y1="42773" x2="49902" y2="71680"/>
                          <a14:foregroundMark x1="75000" y1="16211" x2="78418" y2="62500"/>
                          <a14:foregroundMark x1="78418" y1="29688" x2="74023" y2="65430"/>
                          <a14:foregroundMark x1="87598" y1="29199" x2="68750" y2="81348"/>
                          <a14:foregroundMark x1="78418" y1="29199" x2="76465" y2="69824"/>
                          <a14:foregroundMark x1="85645" y1="41797" x2="75488" y2="74609"/>
                          <a14:foregroundMark x1="82227" y1="19629" x2="59082" y2="74609"/>
                          <a14:foregroundMark x1="72559" y1="12793" x2="55176" y2="67871"/>
                          <a14:foregroundMark x1="66309" y1="3613" x2="56641" y2="51465"/>
                          <a14:foregroundMark x1="25391" y1="49316" x2="39844" y2="62305"/>
                          <a14:foregroundMark x1="34082" y1="38672" x2="38867" y2="57520"/>
                          <a14:foregroundMark x1="25879" y1="48828" x2="45215" y2="32910"/>
                          <a14:foregroundMark x1="38477" y1="32910" x2="32617" y2="9668"/>
                          <a14:foregroundMark x1="33594" y1="9180" x2="63965" y2="7324"/>
                          <a14:foregroundMark x1="75586" y1="4395" x2="80859" y2="27051"/>
                          <a14:foregroundMark x1="83301" y1="26563" x2="82324" y2="53125"/>
                          <a14:foregroundMark x1="84766" y1="48828" x2="58203" y2="74414"/>
                          <a14:foregroundMark x1="64453" y1="69043" x2="42773" y2="85938"/>
                          <a14:foregroundMark x1="65430" y1="73438" x2="34082" y2="89844"/>
                          <a14:foregroundMark x1="58203" y1="64746" x2="40332" y2="88867"/>
                          <a14:foregroundMark x1="30273" y1="91309" x2="84277" y2="51660"/>
                          <a14:foregroundMark x1="82813" y1="41602" x2="23438" y2="27051"/>
                          <a14:foregroundMark x1="54883" y1="58398" x2="42773" y2="84473"/>
                          <a14:foregroundMark x1="50977" y1="61816" x2="43262" y2="83984"/>
                          <a14:foregroundMark x1="56738" y1="73438" x2="46680" y2="88379"/>
                          <a14:foregroundMark x1="53906" y1="79688" x2="37500" y2="94141"/>
                          <a14:foregroundMark x1="57227" y1="79688" x2="43262" y2="92188"/>
                          <a14:foregroundMark x1="56738" y1="82129" x2="39355" y2="96094"/>
                          <a14:foregroundMark x1="62109" y1="76270" x2="42285" y2="92676"/>
                          <a14:foregroundMark x1="74121" y1="72949" x2="50977" y2="86426"/>
                          <a14:foregroundMark x1="78516" y1="71484" x2="49023" y2="86426"/>
                          <a14:foregroundMark x1="72656" y1="75293" x2="45703" y2="92188"/>
                          <a14:foregroundMark x1="64941" y1="77734" x2="44727" y2="89355"/>
                          <a14:foregroundMark x1="64941" y1="62305" x2="53418" y2="79199"/>
                          <a14:foregroundMark x1="79492" y1="17383" x2="64941" y2="47363"/>
                          <a14:foregroundMark x1="81836" y1="12109" x2="66406" y2="42480"/>
                          <a14:foregroundMark x1="77539" y1="16504" x2="61133" y2="49805"/>
                          <a14:foregroundMark x1="74121" y1="21289" x2="63574" y2="50195"/>
                          <a14:foregroundMark x1="73145" y1="15039" x2="59668" y2="57031"/>
                          <a14:foregroundMark x1="58203" y1="52148" x2="49512" y2="77734"/>
                          <a14:foregroundMark x1="44238" y1="76270" x2="41797" y2="869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5595" y="2186653"/>
              <a:ext cx="1195549" cy="1195549"/>
            </a:xfrm>
            <a:prstGeom prst="rect">
              <a:avLst/>
            </a:prstGeom>
          </p:spPr>
        </p:pic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096" y="2321422"/>
            <a:ext cx="1412214" cy="125858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035" y="2005699"/>
            <a:ext cx="1873651" cy="187365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65" y="1880410"/>
            <a:ext cx="2127155" cy="212715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2773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50"/>
          <a:stretch/>
        </p:blipFill>
        <p:spPr>
          <a:xfrm>
            <a:off x="3294430" y="1977751"/>
            <a:ext cx="1422213" cy="192422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626" y="1905211"/>
            <a:ext cx="2191104" cy="2191104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818" y="1882889"/>
            <a:ext cx="2163815" cy="2163815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5571564" y="4074490"/>
            <a:ext cx="2009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Закрывать 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796369" y="4088585"/>
            <a:ext cx="1966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Открывать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3116507" y="4096349"/>
            <a:ext cx="1855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Сидеть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909183" y="4088585"/>
            <a:ext cx="1972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Стоять  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675" y="2131185"/>
            <a:ext cx="1748165" cy="174816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815" y="2295031"/>
            <a:ext cx="1286376" cy="128637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3266">
            <a:off x="2961819" y="2126684"/>
            <a:ext cx="1593844" cy="1593844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5586521" y="4025264"/>
            <a:ext cx="1764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Отдыхать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018364" y="4074223"/>
            <a:ext cx="1747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Работать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831168" y="4041374"/>
            <a:ext cx="1795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Ломать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107260" y="4075343"/>
            <a:ext cx="1845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Строить 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5789328" y="2312069"/>
            <a:ext cx="1062271" cy="1085405"/>
            <a:chOff x="5803095" y="2557310"/>
            <a:chExt cx="1062271" cy="1085405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7715" b="95801" l="6055" r="917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0" t="21380" r="10732" b="43124"/>
            <a:stretch/>
          </p:blipFill>
          <p:spPr>
            <a:xfrm>
              <a:off x="5817790" y="2557310"/>
              <a:ext cx="1047576" cy="517189"/>
            </a:xfrm>
            <a:prstGeom prst="rect">
              <a:avLst/>
            </a:prstGeom>
          </p:spPr>
        </p:pic>
        <p:pic>
          <p:nvPicPr>
            <p:cNvPr id="103" name="Рисунок 102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7715" b="95801" l="6055" r="917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0" t="58403" r="10732" b="16393"/>
            <a:stretch/>
          </p:blipFill>
          <p:spPr>
            <a:xfrm rot="773769">
              <a:off x="5803095" y="3275490"/>
              <a:ext cx="1047576" cy="367225"/>
            </a:xfrm>
            <a:prstGeom prst="rect">
              <a:avLst/>
            </a:prstGeom>
          </p:spPr>
        </p:pic>
      </p:grpSp>
      <p:pic>
        <p:nvPicPr>
          <p:cNvPr id="35" name="Рисунок 34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05" y="2014472"/>
            <a:ext cx="1878461" cy="1878461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5564245" y="2198951"/>
            <a:ext cx="1513069" cy="1550095"/>
            <a:chOff x="2796346" y="3001395"/>
            <a:chExt cx="1760789" cy="1760789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6346" y="3001395"/>
              <a:ext cx="1760789" cy="1760789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5455" y="3609877"/>
              <a:ext cx="872957" cy="872957"/>
            </a:xfrm>
            <a:prstGeom prst="rect">
              <a:avLst/>
            </a:prstGeom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734" y="1297666"/>
            <a:ext cx="2755551" cy="275555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600" y="2011654"/>
            <a:ext cx="1856422" cy="1856422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015865" y="4053808"/>
            <a:ext cx="191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Плакать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616529" y="4088660"/>
            <a:ext cx="1923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Смеяться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158" y="1611552"/>
            <a:ext cx="2787429" cy="2787429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7E03345A-C530-70D2-9F92-74B217026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" name="Picture 308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900157" y="3399719"/>
            <a:ext cx="200025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0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6" grpId="0"/>
      <p:bldP spid="36" grpId="1"/>
      <p:bldP spid="48" grpId="0"/>
      <p:bldP spid="48" grpId="1"/>
      <p:bldP spid="51" grpId="0"/>
      <p:bldP spid="51" grpId="1"/>
      <p:bldP spid="56" grpId="0"/>
      <p:bldP spid="56" grpId="1"/>
      <p:bldP spid="60" grpId="0"/>
      <p:bldP spid="60" grpId="1"/>
      <p:bldP spid="67" grpId="0"/>
      <p:bldP spid="67" grpId="1"/>
      <p:bldP spid="68" grpId="0"/>
      <p:bldP spid="68" grpId="1"/>
      <p:bldP spid="75" grpId="0"/>
      <p:bldP spid="75" grpId="1"/>
      <p:bldP spid="76" grpId="0"/>
      <p:bldP spid="76" grpId="1"/>
      <p:bldP spid="79" grpId="0"/>
      <p:bldP spid="79" grpId="1"/>
      <p:bldP spid="83" grpId="0"/>
      <p:bldP spid="83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  <p:bldP spid="40" grpId="0" build="allAtOnce"/>
      <p:bldP spid="41" grpId="0"/>
      <p:bldP spid="41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23</Words>
  <Application>Microsoft Macintosh PowerPoint</Application>
  <PresentationFormat>Широкоэкранный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Лия Добровольская</cp:lastModifiedBy>
  <cp:revision>35</cp:revision>
  <dcterms:created xsi:type="dcterms:W3CDTF">2024-08-19T10:40:01Z</dcterms:created>
  <dcterms:modified xsi:type="dcterms:W3CDTF">2024-08-27T09:18:02Z</dcterms:modified>
</cp:coreProperties>
</file>