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384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07BB8D-883F-4D89-B2D4-EF00A1DD09E1}"/>
</file>

<file path=customXml/itemProps2.xml><?xml version="1.0" encoding="utf-8"?>
<ds:datastoreItem xmlns:ds="http://schemas.openxmlformats.org/officeDocument/2006/customXml" ds:itemID="{1B17468E-3F09-41DA-A02F-6C4996B14274}"/>
</file>

<file path=customXml/itemProps3.xml><?xml version="1.0" encoding="utf-8"?>
<ds:datastoreItem xmlns:ds="http://schemas.openxmlformats.org/officeDocument/2006/customXml" ds:itemID="{7CD3E8E8-3D65-46FA-890B-872013437238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