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464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66304" y="116931"/>
            <a:ext cx="4456386" cy="3675201"/>
            <a:chOff x="2858814" y="646366"/>
            <a:chExt cx="3251864" cy="280485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46"/>
            <a:stretch>
              <a:fillRect/>
            </a:stretch>
          </p:blipFill>
          <p:spPr>
            <a:xfrm>
              <a:off x="2858814" y="646366"/>
              <a:ext cx="3251864" cy="28048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flipH="1">
              <a:off x="4484746" y="1954924"/>
              <a:ext cx="725212" cy="77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0" t="3815" r="11989"/>
            <a:stretch>
              <a:fillRect/>
            </a:stretch>
          </p:blipFill>
          <p:spPr>
            <a:xfrm>
              <a:off x="3373542" y="1524950"/>
              <a:ext cx="1294774" cy="1642741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815" r="11989"/>
          <a:stretch>
            <a:fillRect/>
          </a:stretch>
        </p:blipFill>
        <p:spPr>
          <a:xfrm>
            <a:off x="5882720" y="3206923"/>
            <a:ext cx="2656567" cy="3370513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566" y="3102553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0.00301 L 0.38633 0.01714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33 0.01714 L -0.04388 0.15025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15025 L 0.37618 0.21946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18 0.21946 L -0.0151 0.33751 " pathEditMode="fixed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33449 L 0.27865 0.4134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2024-02-29T08:46:00Z</dcterms:created>
  <dcterms:modified xsi:type="dcterms:W3CDTF">2024-11-01T09:18:00Z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3793192ECE984B7DBE93A8E8CFB3429E_12</vt:lpwstr>
  </property>
  <property fmtid="{D5CDD505-2E9C-101B-9397-08002B2CF9AE}" pid="3" name="KSOProductBuildVer">
    <vt:lpwstr>1033-12.2.0.17119</vt:lpwstr>
  </property>
</Properties>
</file>