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EFBE665-BA4F-1D51-3C4F-EFBA799109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15" y="308444"/>
            <a:ext cx="1580870" cy="1580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1" y="393782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48" y="413946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92" y="431271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6635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" name="Рисунок 2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48B503-91D4-8034-902A-D9C117263D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83" y="441570"/>
            <a:ext cx="1297529" cy="129752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98887" y="125730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23244" y="2152997"/>
            <a:ext cx="37433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36732 0.61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37968 0.616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77556E-17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FC6B25-5245-4F28-B8F2-7DE724F88B3B}"/>
</file>

<file path=customXml/itemProps2.xml><?xml version="1.0" encoding="utf-8"?>
<ds:datastoreItem xmlns:ds="http://schemas.openxmlformats.org/officeDocument/2006/customXml" ds:itemID="{1BE435AC-D919-4148-8013-D2C03DAA6C97}"/>
</file>

<file path=customXml/itemProps3.xml><?xml version="1.0" encoding="utf-8"?>
<ds:datastoreItem xmlns:ds="http://schemas.openxmlformats.org/officeDocument/2006/customXml" ds:itemID="{E6D60244-44CD-41E7-B3F4-47EBE7719BEE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Администратор</cp:lastModifiedBy>
  <cp:revision>7</cp:revision>
  <dcterms:created xsi:type="dcterms:W3CDTF">2024-12-19T20:42:32Z</dcterms:created>
  <dcterms:modified xsi:type="dcterms:W3CDTF">2024-12-26T21:49:20Z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