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9459" y="1579639"/>
            <a:ext cx="44577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