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9717" y="3315624"/>
            <a:ext cx="32099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