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26124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3" y="2273917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7" y="3705406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4" y="692696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8" y="18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33" y="4064713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32215" y="3141345"/>
            <a:ext cx="3295650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C -0.00846 -0.00625 0.00234 0.00138 -0.00651 -0.00718 C -0.01028 -0.01112 -0.01718 -0.01112 -0.02017 -0.01158 C -0.0341 -0.01112 -0.04816 -0.01088 -0.06208 -0.00949 C -0.06872 -0.0088 -0.07523 0.00115 -0.08135 0.00601 C -0.09306 0.01574 -0.10438 0.02685 -0.11636 0.03472 C -0.11844 0.03773 -0.12833 0.05416 -0.13107 0.05671 C -0.1325 0.05787 -0.13406 0.0581 -0.13562 0.05902 C -0.13744 0.06018 -0.1394 0.0618 -0.14122 0.06342 C -0.14577 0.06736 -0.1489 0.07176 -0.15371 0.0743 C -0.15775 0.07963 -0.1627 0.08449 -0.16738 0.0875 C -0.17233 0.0949 -0.1761 0.09583 -0.18209 0.09861 C -0.18352 0.10092 -0.18482 0.1037 -0.18651 0.10509 C -0.18938 0.1074 -0.19562 0.10949 -0.19562 0.10972 C -0.20161 0.11828 -0.20955 0.12129 -0.21489 0.13171 C -0.22192 0.14537 -0.22999 0.15509 -0.23754 0.16713 C -0.24118 0.17291 -0.24261 0.17963 -0.24665 0.18472 C -0.24743 0.1868 -0.24834 0.18888 -0.24886 0.1912 C -0.24951 0.19328 -0.24938 0.19606 -0.25003 0.19791 C -0.25628 0.2162 -0.25081 0.1912 -0.25563 0.21319 C -0.2568 0.21828 -0.25667 0.22384 -0.25784 0.22893 C -0.26044 0.23865 -0.26487 0.25393 -0.27034 0.2574 C -0.27411 0.26458 -0.27723 0.26759 -0.28179 0.27291 C -0.28634 0.27824 -0.29025 0.28726 -0.29533 0.29051 C -0.30066 0.30069 -0.3047 0.31365 -0.31003 0.32361 C -0.31511 0.33356 -0.32175 0.34166 -0.32813 0.34791 C -0.33229 0.35185 -0.33151 0.35393 -0.33593 0.35902 C -0.34348 0.36736 -0.34322 0.36666 -0.3496 0.3699 C -0.35611 0.38263 -0.36275 0.39213 -0.37108 0.39861 C -0.37238 0.40879 -0.37485 0.41851 -0.37798 0.42708 C -0.38084 0.44398 -0.38253 0.46782 -0.39034 0.47801 C -0.39294 0.49328 -0.3919 0.4868 -0.39385 0.49791 C -0.39425 0.50023 -0.39581 0.50185 -0.39607 0.50439 C -0.39659 0.50949 -0.39607 0.51458 -0.39607 0.5199 " pathEditMode="relative" rAng="0" ptsTypes="fffffffffffffffffffffffffffffffff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5" y="254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977E-7 2.96296E-6 C -0.00247 -0.02176 -0.00456 -0.02662 -0.0168 -0.03218 C -0.02357 -0.04005 -0.01849 -0.03565 -0.0297 -0.03889 C -0.04298 -0.04259 -0.0564 -0.04583 -0.06982 -0.04815 C -0.08128 -0.05394 -0.09157 -0.05556 -0.10355 -0.05741 C -0.16399 -0.05625 -0.19174 -0.05903 -0.23928 -0.05046 C -0.24866 -0.0463 -0.25817 -0.04514 -0.26781 -0.04352 C -0.27823 -0.03982 -0.27211 -0.04236 -0.28592 -0.03449 C -0.28878 -0.03287 -0.29191 -0.03333 -0.2949 -0.03218 C -0.29842 -0.03102 -0.30194 -0.02963 -0.30532 -0.02755 C -0.31327 -0.02269 -0.3207 -0.01597 -0.32864 -0.01134 C -0.33385 -0.00533 -0.33971 0.00231 -0.34544 0.00694 C -0.35196 0.01227 -0.35977 0.01504 -0.36616 0.02083 C -0.3754 0.02917 -0.37098 0.02662 -0.37905 0.02986 C -0.38439 0.03611 -0.39038 0.03796 -0.39585 0.04375 C -0.40354 0.05185 -0.41005 0.06366 -0.41787 0.07129 C -0.42477 0.07824 -0.43715 0.08866 -0.44496 0.09213 C -0.44926 0.10301 -0.45187 0.09884 -0.45799 0.10579 C -0.46424 0.11296 -0.4688 0.12176 -0.47479 0.12893 C -0.47779 0.13657 -0.48222 0.1419 -0.48508 0.14954 C -0.48678 0.15417 -0.4886 0.15856 -0.49029 0.16319 C -0.4912 0.16551 -0.4929 0.17014 -0.4929 0.17014 C -0.4942 0.1794 -0.49589 0.18495 -0.49798 0.19329 C -0.49902 0.19768 -0.4998 0.20231 -0.50058 0.20694 C -0.50123 0.21065 -0.5011 0.21481 -0.50189 0.21852 C -0.50384 0.22778 -0.50931 0.23704 -0.511 0.24606 C -0.51283 0.25555 -0.51152 0.25092 -0.51491 0.25995 C -0.51869 0.28055 -0.5209 0.27986 -0.52911 0.29444 C -0.53145 0.30625 -0.53041 0.29884 -0.53041 0.31736 " pathEditMode="relative" ptsTypes="ffffffffffffffffffffffffffff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9883E-6 -5.55556E-6 C -0.0004 -0.02223 -0.00053 -0.04445 -0.00144 -0.06667 C -0.00157 -0.06922 -0.0017 -0.072 -0.00274 -0.07362 C -0.02345 -0.11066 -0.06045 -0.12015 -0.08806 -0.12871 C -0.10161 -0.13843 -0.0865 -0.12871 -0.10356 -0.13566 C -0.11333 -0.13959 -0.12362 -0.14214 -0.13326 -0.14723 C -0.13561 -0.14839 -0.13743 -0.15116 -0.13991 -0.15186 C -0.1498 -0.15441 -0.1597 -0.15487 -0.1696 -0.15649 C -0.21116 -0.17501 -0.27029 -0.15927 -0.30143 -0.1588 C -0.30703 -0.15556 -0.31419 -0.15441 -0.31953 -0.14954 C -0.32552 -0.14422 -0.33126 -0.13728 -0.33764 -0.13334 C -0.34936 -0.11251 -0.36617 -0.09677 -0.38167 -0.08751 C -0.3874 -0.07732 -0.39586 -0.07015 -0.40368 -0.06667 C -0.40928 -0.05904 -0.41241 -0.04769 -0.41918 -0.04376 C -0.42061 -0.03612 -0.42166 -0.02848 -0.42309 -0.02084 C -0.424 -0.01019 -0.42413 0.0037 -0.427 0.01365 C -0.43038 0.02522 -0.43651 0.03379 -0.43989 0.04583 " pathEditMode="relative" ptsTypes="ffffffffffffffff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704E-6 3.33333E-6 C -0.02357 0.01574 -0.01341 0.01203 -0.0297 0.0162 C -0.0478 0.02824 -0.0366 0.02106 -0.0633 0.0368 C -0.08922 0.05208 -0.0646 0.04236 -0.08141 0.04838 C -0.09027 0.05509 -0.09912 0.05764 -0.10733 0.06666 C -0.11332 0.07338 -0.1313 0.10023 -0.13573 0.10347 C -0.14185 0.10787 -0.14263 0.10717 -0.14745 0.11504 C -0.15917 0.13403 -0.17311 0.1662 -0.18757 0.17477 C -0.19317 0.18518 -0.2002 0.19236 -0.20698 0.2 C -0.21805 0.2125 -0.20424 0.20301 -0.21466 0.20926 C -0.21974 0.21828 -0.22495 0.22523 -0.23016 0.23449 C -0.23147 0.2368 -0.23329 0.23842 -0.23407 0.24143 C -0.23694 0.25162 -0.24059 0.26111 -0.24319 0.27129 C -0.24632 0.28356 -0.24736 0.29768 -0.24957 0.31041 C -0.25035 0.31504 -0.25218 0.3243 -0.25218 0.3243 C -0.25244 0.32801 -0.25231 0.34722 -0.25739 0.34722 " pathEditMode="relative" ptsTypes="fffffffffffffff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2024-06-06T14:12:50Z</dcterms:created>
  <dcterms:modified xsi:type="dcterms:W3CDTF">2024-06-06T14:13:19Z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