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1148" y="209886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0" y="1072871"/>
            <a:ext cx="4876190" cy="4876190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2024-07-26T21:12:44Z</dcterms:created>
  <dcterms:modified xsi:type="dcterms:W3CDTF">2024-12-02T11:49:40Z</dcterms:modified>
</cp:coreProperties>
</file>