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84030" y="2529205"/>
            <a:ext cx="265747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50677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00966-C5F6-4064-8235-42355083D1A0}"/>
</file>

<file path=customXml/itemProps2.xml><?xml version="1.0" encoding="utf-8"?>
<ds:datastoreItem xmlns:ds="http://schemas.openxmlformats.org/officeDocument/2006/customXml" ds:itemID="{CE59E6E6-9734-428B-9102-A554D6597E5C}"/>
</file>

<file path=customXml/itemProps3.xml><?xml version="1.0" encoding="utf-8"?>
<ds:datastoreItem xmlns:ds="http://schemas.openxmlformats.org/officeDocument/2006/customXml" ds:itemID="{F6E61607-357F-4D26-AF9D-7E9503C46A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2024-05-07T12:30:00Z</dcterms:created>
  <dcterms:modified xsi:type="dcterms:W3CDTF">2024-12-13T12:33:07Z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