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Группа 4"/>
          <p:cNvGrpSpPr/>
          <p:nvPr/>
        </p:nvGrpSpPr>
        <p:grpSpPr>
          <a:xfrm>
            <a:off x="1423830" y="3189136"/>
            <a:ext cx="6454570" cy="2755085"/>
            <a:chOff x="1057368" y="2743200"/>
            <a:chExt cx="9078149" cy="275508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185863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 flipV="1">
              <a:off x="5522311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10021310" y="537796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057368" y="5376672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04700" y="452807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1" name="Прямоугольник 11"/>
          <p:cNvGrpSpPr/>
          <p:nvPr/>
        </p:nvGrpSpPr>
        <p:grpSpPr>
          <a:xfrm>
            <a:off x="1206358" y="2311722"/>
            <a:ext cx="729678" cy="601929"/>
            <a:chOff x="0" y="0"/>
            <a:chExt cx="1537817" cy="1481540"/>
          </a:xfrm>
        </p:grpSpPr>
        <p:sp>
          <p:nvSpPr>
            <p:cNvPr id="12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3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4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677491" y="444218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5" name="Прямоугольник 11"/>
          <p:cNvGrpSpPr/>
          <p:nvPr/>
        </p:nvGrpSpPr>
        <p:grpSpPr>
          <a:xfrm>
            <a:off x="7275721" y="2276012"/>
            <a:ext cx="729678" cy="601929"/>
            <a:chOff x="0" y="0"/>
            <a:chExt cx="1537817" cy="1481540"/>
          </a:xfrm>
        </p:grpSpPr>
        <p:sp>
          <p:nvSpPr>
            <p:cNvPr id="1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9" name="Рисунок 18" descr="Изображение выглядит как свинья, графическая вставка, мультфильм, рисун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700" y="4278243"/>
            <a:ext cx="1458966" cy="1517244"/>
          </a:xfrm>
          <a:prstGeom prst="rect">
            <a:avLst/>
          </a:prstGeom>
        </p:spPr>
      </p:pic>
      <p:pic>
        <p:nvPicPr>
          <p:cNvPr id="21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68064" y="452807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22" name="Прямоугольник 11"/>
          <p:cNvGrpSpPr/>
          <p:nvPr/>
        </p:nvGrpSpPr>
        <p:grpSpPr>
          <a:xfrm>
            <a:off x="7266058" y="2320696"/>
            <a:ext cx="729679" cy="601929"/>
            <a:chOff x="0" y="0"/>
            <a:chExt cx="1537818" cy="1481540"/>
          </a:xfrm>
        </p:grpSpPr>
        <p:sp>
          <p:nvSpPr>
            <p:cNvPr id="2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24" name="Е"/>
            <p:cNvSpPr txBox="1"/>
            <p:nvPr/>
          </p:nvSpPr>
          <p:spPr>
            <a:xfrm>
              <a:off x="92510" y="0"/>
              <a:ext cx="1352795" cy="1481540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828760" y="3790042"/>
            <a:ext cx="7680450" cy="7541655"/>
            <a:chOff x="1325671" y="2824714"/>
            <a:chExt cx="9528463" cy="9356272"/>
          </a:xfrm>
        </p:grpSpPr>
        <p:sp>
          <p:nvSpPr>
            <p:cNvPr id="33" name="Дуга 32"/>
            <p:cNvSpPr/>
            <p:nvPr/>
          </p:nvSpPr>
          <p:spPr>
            <a:xfrm rot="17797247">
              <a:off x="1411767" y="2738618"/>
              <a:ext cx="9356272" cy="9528463"/>
            </a:xfrm>
            <a:prstGeom prst="arc">
              <a:avLst>
                <a:gd name="adj1" fmla="val 16200000"/>
                <a:gd name="adj2" fmla="val 2142126"/>
              </a:avLst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736567" y="539853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0241240" y="5348778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824" y="4125100"/>
            <a:ext cx="1458966" cy="1747962"/>
          </a:xfrm>
          <a:prstGeom prst="rect">
            <a:avLst/>
          </a:prstGeom>
        </p:spPr>
      </p:pic>
      <p:pic>
        <p:nvPicPr>
          <p:cNvPr id="3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23748" y="461781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38" name="Прямоугольник 11"/>
          <p:cNvGrpSpPr/>
          <p:nvPr/>
        </p:nvGrpSpPr>
        <p:grpSpPr>
          <a:xfrm>
            <a:off x="1221978" y="2293575"/>
            <a:ext cx="729678" cy="601929"/>
            <a:chOff x="0" y="0"/>
            <a:chExt cx="1537817" cy="1481540"/>
          </a:xfrm>
        </p:grpSpPr>
        <p:sp>
          <p:nvSpPr>
            <p:cNvPr id="3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1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24379" y="492344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2" name="Прямоугольник 11"/>
          <p:cNvGrpSpPr/>
          <p:nvPr/>
        </p:nvGrpSpPr>
        <p:grpSpPr>
          <a:xfrm>
            <a:off x="7266058" y="2312558"/>
            <a:ext cx="729678" cy="601929"/>
            <a:chOff x="0" y="0"/>
            <a:chExt cx="1537817" cy="1481540"/>
          </a:xfrm>
        </p:grpSpPr>
        <p:sp>
          <p:nvSpPr>
            <p:cNvPr id="4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4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6" name="Рисунок 45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053" y="4337645"/>
            <a:ext cx="1567212" cy="1567212"/>
          </a:xfrm>
          <a:prstGeom prst="rect">
            <a:avLst/>
          </a:prstGeom>
        </p:spPr>
      </p:pic>
      <p:pic>
        <p:nvPicPr>
          <p:cNvPr id="47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19627" y="499705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8" name="Прямоугольник 11"/>
          <p:cNvGrpSpPr/>
          <p:nvPr/>
        </p:nvGrpSpPr>
        <p:grpSpPr>
          <a:xfrm>
            <a:off x="7286022" y="2299143"/>
            <a:ext cx="729678" cy="601929"/>
            <a:chOff x="0" y="0"/>
            <a:chExt cx="1537817" cy="1481540"/>
          </a:xfrm>
        </p:grpSpPr>
        <p:sp>
          <p:nvSpPr>
            <p:cNvPr id="4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2" name="Рисунок 51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967" y="4258166"/>
            <a:ext cx="1817982" cy="1817982"/>
          </a:xfrm>
          <a:prstGeom prst="rect">
            <a:avLst/>
          </a:prstGeom>
        </p:spPr>
      </p:pic>
      <p:pic>
        <p:nvPicPr>
          <p:cNvPr id="53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00677" y="465640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4" name="Прямоугольник 11"/>
          <p:cNvGrpSpPr/>
          <p:nvPr/>
        </p:nvGrpSpPr>
        <p:grpSpPr>
          <a:xfrm>
            <a:off x="1198671" y="2333529"/>
            <a:ext cx="729678" cy="601929"/>
            <a:chOff x="0" y="0"/>
            <a:chExt cx="1537817" cy="1481540"/>
          </a:xfrm>
        </p:grpSpPr>
        <p:sp>
          <p:nvSpPr>
            <p:cNvPr id="5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709710" y="499705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8" name="Прямоугольник 11"/>
          <p:cNvGrpSpPr/>
          <p:nvPr/>
        </p:nvGrpSpPr>
        <p:grpSpPr>
          <a:xfrm>
            <a:off x="7279597" y="2327255"/>
            <a:ext cx="729678" cy="601929"/>
            <a:chOff x="0" y="0"/>
            <a:chExt cx="1537818" cy="1481541"/>
          </a:xfrm>
        </p:grpSpPr>
        <p:sp>
          <p:nvSpPr>
            <p:cNvPr id="5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0" name="Е"/>
            <p:cNvSpPr txBox="1"/>
            <p:nvPr/>
          </p:nvSpPr>
          <p:spPr>
            <a:xfrm>
              <a:off x="92511" y="0"/>
              <a:ext cx="1352795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2" name="Рисунок 61" descr="Изображение выглядит как кот, зарисовка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0" y="4227627"/>
            <a:ext cx="1736781" cy="1736781"/>
          </a:xfrm>
          <a:prstGeom prst="rect">
            <a:avLst/>
          </a:prstGeom>
        </p:spPr>
      </p:pic>
      <p:pic>
        <p:nvPicPr>
          <p:cNvPr id="63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17333" y="509462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64" name="Прямоугольник 11"/>
          <p:cNvGrpSpPr/>
          <p:nvPr/>
        </p:nvGrpSpPr>
        <p:grpSpPr>
          <a:xfrm>
            <a:off x="7293068" y="2312558"/>
            <a:ext cx="729678" cy="601929"/>
            <a:chOff x="0" y="0"/>
            <a:chExt cx="1537817" cy="1481540"/>
          </a:xfrm>
        </p:grpSpPr>
        <p:sp>
          <p:nvSpPr>
            <p:cNvPr id="6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8" name="Рисунок 6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6" y="4617606"/>
            <a:ext cx="1633056" cy="1641800"/>
          </a:xfrm>
          <a:prstGeom prst="rect">
            <a:avLst/>
          </a:prstGeom>
        </p:spPr>
      </p:pic>
      <p:pic>
        <p:nvPicPr>
          <p:cNvPr id="69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29982" y="495718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0" name="Прямоугольник 11"/>
          <p:cNvGrpSpPr/>
          <p:nvPr/>
        </p:nvGrpSpPr>
        <p:grpSpPr>
          <a:xfrm>
            <a:off x="1196969" y="2339698"/>
            <a:ext cx="729678" cy="601929"/>
            <a:chOff x="0" y="0"/>
            <a:chExt cx="1537817" cy="1481540"/>
          </a:xfrm>
        </p:grpSpPr>
        <p:sp>
          <p:nvSpPr>
            <p:cNvPr id="7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3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90662" y="484824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4" name="Прямоугольник 11"/>
          <p:cNvGrpSpPr/>
          <p:nvPr/>
        </p:nvGrpSpPr>
        <p:grpSpPr>
          <a:xfrm>
            <a:off x="7293068" y="2299143"/>
            <a:ext cx="729678" cy="601929"/>
            <a:chOff x="0" y="0"/>
            <a:chExt cx="1537817" cy="1481540"/>
          </a:xfrm>
        </p:grpSpPr>
        <p:sp>
          <p:nvSpPr>
            <p:cNvPr id="7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8" name="Рисунок 77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6" y="4203320"/>
            <a:ext cx="1829823" cy="1829823"/>
          </a:xfrm>
          <a:prstGeom prst="rect">
            <a:avLst/>
          </a:prstGeom>
        </p:spPr>
      </p:pic>
      <p:pic>
        <p:nvPicPr>
          <p:cNvPr id="79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32798" y="489664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0" name="Прямоугольник 11"/>
          <p:cNvGrpSpPr/>
          <p:nvPr/>
        </p:nvGrpSpPr>
        <p:grpSpPr>
          <a:xfrm>
            <a:off x="7286022" y="2312558"/>
            <a:ext cx="729678" cy="601929"/>
            <a:chOff x="0" y="0"/>
            <a:chExt cx="1537817" cy="1481540"/>
          </a:xfrm>
        </p:grpSpPr>
        <p:sp>
          <p:nvSpPr>
            <p:cNvPr id="8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7" y="4425220"/>
            <a:ext cx="1152371" cy="1620918"/>
          </a:xfrm>
          <a:prstGeom prst="rect">
            <a:avLst/>
          </a:prstGeom>
        </p:spPr>
      </p:pic>
      <p:pic>
        <p:nvPicPr>
          <p:cNvPr id="84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25330" y="491858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5" name="Прямоугольник 11"/>
          <p:cNvGrpSpPr/>
          <p:nvPr/>
        </p:nvGrpSpPr>
        <p:grpSpPr>
          <a:xfrm>
            <a:off x="1196969" y="2332596"/>
            <a:ext cx="729678" cy="601929"/>
            <a:chOff x="0" y="0"/>
            <a:chExt cx="1537817" cy="1481540"/>
          </a:xfrm>
        </p:grpSpPr>
        <p:sp>
          <p:nvSpPr>
            <p:cNvPr id="8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8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81603" y="460299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9" name="Прямоугольник 11"/>
          <p:cNvGrpSpPr/>
          <p:nvPr/>
        </p:nvGrpSpPr>
        <p:grpSpPr>
          <a:xfrm>
            <a:off x="7266058" y="2310120"/>
            <a:ext cx="729678" cy="601929"/>
            <a:chOff x="0" y="0"/>
            <a:chExt cx="1537817" cy="1481540"/>
          </a:xfrm>
        </p:grpSpPr>
        <p:sp>
          <p:nvSpPr>
            <p:cNvPr id="90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1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95" name="Рисунок 94" descr="Изображение выглядит как графическая вставка, мультфильм, млекопитающе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222" y="4472557"/>
            <a:ext cx="1336284" cy="1531309"/>
          </a:xfrm>
          <a:prstGeom prst="rect">
            <a:avLst/>
          </a:prstGeom>
        </p:spPr>
      </p:pic>
      <p:pic>
        <p:nvPicPr>
          <p:cNvPr id="96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81603" y="455290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97" name="Прямоугольник 11"/>
          <p:cNvGrpSpPr/>
          <p:nvPr/>
        </p:nvGrpSpPr>
        <p:grpSpPr>
          <a:xfrm>
            <a:off x="7279597" y="2312558"/>
            <a:ext cx="729678" cy="601929"/>
            <a:chOff x="0" y="0"/>
            <a:chExt cx="1537817" cy="1481540"/>
          </a:xfrm>
        </p:grpSpPr>
        <p:sp>
          <p:nvSpPr>
            <p:cNvPr id="98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9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01" name="Рисунок 100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" y="4193653"/>
            <a:ext cx="1829823" cy="18298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363287"/>
            <a:ext cx="885825" cy="902721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01" y="3632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363287"/>
            <a:ext cx="885825" cy="902721"/>
          </a:xfrm>
          <a:prstGeom prst="rect">
            <a:avLst/>
          </a:prstGeom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363287"/>
            <a:ext cx="885825" cy="902721"/>
          </a:xfrm>
          <a:prstGeom prst="rect">
            <a:avLst/>
          </a:prstGeom>
          <a:effectLst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363287"/>
            <a:ext cx="885825" cy="902721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363287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35400"/>
            <a:ext cx="885825" cy="902721"/>
          </a:xfrm>
          <a:prstGeom prst="rect">
            <a:avLst/>
          </a:prstGeom>
          <a:effectLst/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1135400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1135400"/>
            <a:ext cx="885825" cy="902721"/>
          </a:xfrm>
          <a:prstGeom prst="rect">
            <a:avLst/>
          </a:prstGeom>
          <a:effectLst/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1135400"/>
            <a:ext cx="885825" cy="902721"/>
          </a:xfrm>
          <a:prstGeom prst="rect">
            <a:avLst/>
          </a:prstGeom>
          <a:effectLst/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1135400"/>
            <a:ext cx="885825" cy="902721"/>
          </a:xfrm>
          <a:prstGeom prst="rect">
            <a:avLst/>
          </a:prstGeom>
          <a:effectLst/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00" y="35587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67" y="3672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3605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07" y="36805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16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9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113308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80" y="11402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5" name="Picture 36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68874" y="3467567"/>
            <a:ext cx="2047875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93 L 0.27644 -0.39861 L 0.55001 0.09306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834 L 3.33333E-6 -0.00811 C 0.00208 -0.01413 0.00468 -0.01991 0.00677 -0.0257 C 0.00807 -0.02917 0.00885 -0.03311 0.00989 -0.03704 C 0.01328 -0.05047 0.01393 -0.05625 0.01823 -0.06713 C 0.02148 -0.07477 0.025 -0.08357 0.0289 -0.09075 C 0.03034 -0.09329 0.03216 -0.09538 0.03359 -0.09815 C 0.03685 -0.10463 0.03958 -0.11135 0.04271 -0.11806 C 0.04505 -0.12315 0.047 -0.12848 0.04961 -0.13288 C 0.05325 -0.14005 0.06393 -0.15463 0.06562 -0.15672 C 0.07083 -0.16297 0.07604 -0.16875 0.08099 -0.17547 C 0.08359 -0.17894 0.08606 -0.18218 0.08867 -0.18542 C 0.09466 -0.19237 0.10091 -0.19885 0.10703 -0.20556 C 0.11185 -0.21065 0.11953 -0.2169 0.12461 -0.22153 C 0.12747 -0.22408 0.13007 -0.22709 0.13307 -0.22917 C 0.14856 -0.24028 0.15911 -0.24885 0.17591 -0.25649 C 0.17955 -0.25811 0.18294 -0.25996 0.18659 -0.26158 C 0.19518 -0.26482 0.20156 -0.26621 0.21028 -0.26783 C 0.21601 -0.26852 0.22148 -0.26968 0.22721 -0.27014 C 0.23372 -0.27107 0.24049 -0.2713 0.247 -0.27153 L 0.26237 -0.27292 C 0.26992 -0.27338 0.27721 -0.27477 0.2845 -0.27547 C 0.29674 -0.27593 0.30898 -0.27616 0.32135 -0.27616 C 0.33164 -0.27616 0.34179 -0.27616 0.35195 -0.27547 C 0.35638 -0.275 0.36054 -0.27362 0.36497 -0.27292 C 0.37929 -0.26968 0.37968 -0.26829 0.39791 -0.26158 C 0.43632 -0.247 0.39817 -0.26297 0.42461 -0.24908 C 0.42838 -0.247 0.43255 -0.24676 0.43619 -0.24399 C 0.44583 -0.2375 0.45468 -0.22825 0.46445 -0.22153 C 0.46875 -0.21875 0.4733 -0.21644 0.47747 -0.21297 C 0.48502 -0.20649 0.48776 -0.2007 0.49427 -0.19283 C 0.52187 -0.16042 0.47461 -0.22524 0.53411 -0.13936 C 0.54101 -0.12917 0.54752 -0.11922 0.5539 -0.10811 C 0.55703 -0.10301 0.56367 -0.0919 0.56692 -0.08473 C 0.57552 -0.06551 0.56302 -0.09167 0.57474 -0.0632 C 0.57708 -0.05764 0.58007 -0.05278 0.58229 -0.04676 C 0.58372 -0.04352 0.58424 -0.03936 0.58541 -0.03588 C 0.58763 -0.02871 0.5901 -0.02176 0.59218 -0.01459 C 0.59323 -0.01112 0.59453 -0.00811 0.59531 -0.00463 C 0.59687 0.00254 0.59843 0.00972 0.6 0.01643 C 0.60312 0.03171 0.60052 0.025 0.60377 0.03287 C 0.60468 0.04953 0.60455 0.04097 0.60455 0.05787 L 0.60455 0.05833 " pathEditMode="relative" rAng="0" ptsTypes="AAAAAAAAAAAAAAAAAAAAAAAAAAAAAAAAAAAAAAAAAAA">
                                      <p:cBhvr>
                                        <p:cTn id="4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21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27461 -0.40232 L 0.54662 0.05532 " pathEditMode="relative" rAng="0" ptsTypes="AAA">
                                      <p:cBhvr>
                                        <p:cTn id="8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46 L -3.54167E-6 -0.00023 C 0.01263 -0.01736 0.00808 -0.00995 0.01459 -0.02106 C 0.01537 -0.02361 0.01602 -0.02616 0.01693 -0.0287 C 0.01875 -0.0331 0.02175 -0.03657 0.02318 -0.04167 C 0.02422 -0.04537 0.025 -0.0493 0.02618 -0.05301 C 0.02709 -0.05579 0.02839 -0.0581 0.0293 -0.06065 C 0.03047 -0.06343 0.03125 -0.0669 0.03243 -0.06968 C 0.03438 -0.075 0.03672 -0.07986 0.03855 -0.08518 C 0.03959 -0.08843 0.04076 -0.0912 0.04167 -0.09398 C 0.04258 -0.09699 0.04297 -0.10046 0.04401 -0.10324 C 0.0448 -0.10555 0.04623 -0.10718 0.04714 -0.10949 C 0.04909 -0.11528 0.05013 -0.12176 0.05248 -0.12755 C 0.05378 -0.13055 0.05521 -0.13333 0.05638 -0.13657 C 0.05782 -0.14028 0.05886 -0.14421 0.06029 -0.14815 C 0.06146 -0.15162 0.06289 -0.15486 0.06407 -0.1581 C 0.0655 -0.16227 0.06654 -0.1662 0.06797 -0.16991 C 0.06967 -0.1743 0.07175 -0.17824 0.07344 -0.18264 C 0.07474 -0.18634 0.07565 -0.19074 0.07722 -0.19421 C 0.07878 -0.19768 0.08099 -0.20023 0.08269 -0.20324 C 0.08425 -0.20625 0.08555 -0.20972 0.08724 -0.21227 C 0.08894 -0.21435 0.09102 -0.21528 0.09271 -0.21736 C 0.09467 -0.21968 0.09623 -0.22268 0.09818 -0.225 C 0.11654 -0.24907 0.08959 -0.21296 0.10977 -0.23796 C 0.11198 -0.24051 0.11368 -0.24421 0.11589 -0.24699 C 0.1181 -0.24977 0.12071 -0.25185 0.12292 -0.25463 C 0.12409 -0.25625 0.14128 -0.28009 0.14453 -0.2831 C 0.17097 -0.30648 0.13776 -0.27755 0.16537 -0.29954 C 0.16888 -0.30208 0.17162 -0.30625 0.17539 -0.30856 C 0.17865 -0.31088 0.18217 -0.3118 0.18555 -0.31366 C 0.18842 -0.31528 0.19102 -0.31759 0.19401 -0.31898 C 0.19753 -0.32014 0.20118 -0.32106 0.20482 -0.32153 C 0.24128 -0.32569 0.28295 -0.32454 0.31771 -0.32523 C 0.32162 -0.32569 0.32539 -0.32639 0.3293 -0.32639 C 0.36654 -0.32569 0.36641 -0.32546 0.39037 -0.32268 C 0.39375 -0.32153 0.39701 -0.31991 0.40039 -0.31898 C 0.40651 -0.3169 0.41289 -0.3162 0.41849 -0.31366 L 0.43295 -0.30856 C 0.44245 -0.30509 0.44232 -0.30625 0.44987 -0.30208 C 0.45482 -0.29954 0.4599 -0.29653 0.46459 -0.29329 C 0.47006 -0.28889 0.47526 -0.28403 0.48086 -0.28055 C 0.49388 -0.27176 0.4836 -0.2794 0.49714 -0.26597 C 0.49987 -0.26343 0.50287 -0.26134 0.5056 -0.25856 C 0.50951 -0.25417 0.51081 -0.25046 0.51407 -0.2456 C 0.51537 -0.24398 0.51667 -0.24213 0.51797 -0.24028 C 0.51875 -0.23843 0.5194 -0.23611 0.52032 -0.23426 C 0.52383 -0.22639 0.52826 -0.21759 0.53269 -0.21111 C 0.53386 -0.20903 0.53529 -0.20787 0.53646 -0.20579 C 0.53789 -0.2037 0.5392 -0.20162 0.54037 -0.1993 C 0.54193 -0.19653 0.54323 -0.19305 0.54506 -0.19051 C 0.54948 -0.18403 0.5543 -0.17847 0.55899 -0.17268 C 0.56081 -0.16991 0.56263 -0.16736 0.56433 -0.16481 C 0.56693 -0.16088 0.57006 -0.15764 0.57214 -0.15324 C 0.57878 -0.13727 0.58646 -0.11968 0.59063 -0.10185 C 0.59193 -0.09606 0.59323 -0.09097 0.59453 -0.08518 C 0.59532 -0.08125 0.59597 -0.07755 0.59688 -0.07338 C 0.59753 -0.0706 0.59844 -0.06782 0.59909 -0.06481 C 0.60235 -0.05139 0.6017 -0.04954 0.60612 -0.04005 C 0.60677 -0.03866 0.60769 -0.0375 0.60847 -0.03634 C 0.60925 -0.03333 0.60977 -0.03009 0.61068 -0.02708 C 0.61224 -0.02315 0.61615 -0.01574 0.61615 -0.01551 C 0.61862 0.00671 0.61472 -0.02616 0.61849 -0.00278 C 0.61953 0.0044 0.61927 0.01088 0.61927 0.01921 L 0.61849 0.01759 " pathEditMode="relative" rAng="0" ptsTypes="AAAAAAAAAAAAAAAAAAAAAAAAAAAAAAAAAAAAAAAAAAAAAAAAAAAAAAAAAAAAAAAA">
                                      <p:cBhvr>
                                        <p:cTn id="120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64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8828 -0.4095 L 0.56744 0.07013 " pathEditMode="relative" rAng="0" ptsTypes="AAA">
                                      <p:cBhvr>
                                        <p:cTn id="166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2.91667E-6 0.00023 C 0.00131 -0.00417 0.00274 -0.0088 0.00443 -0.01274 C 0.00586 -0.01598 0.00782 -0.01783 0.00899 -0.0213 C 0.01211 -0.02987 0.01498 -0.03889 0.01745 -0.04815 C 0.01836 -0.05209 0.01901 -0.05602 0.02045 -0.05973 C 0.0224 -0.06482 0.02513 -0.06875 0.02722 -0.07385 C 0.02969 -0.0794 0.03164 -0.08542 0.03425 -0.09075 C 0.03946 -0.10232 0.04545 -0.11227 0.05091 -0.12362 C 0.05339 -0.12871 0.05586 -0.13426 0.0586 -0.13912 C 0.05899 -0.14005 0.0793 -0.17408 0.08451 -0.1845 C 0.08646 -0.18889 0.08854 -0.19283 0.0905 -0.19746 C 0.09532 -0.20811 0.09909 -0.22014 0.1043 -0.22987 C 0.11029 -0.2419 0.1155 -0.25579 0.12253 -0.26551 C 0.128 -0.27315 0.13737 -0.28681 0.1431 -0.2926 C 0.15808 -0.30764 0.16237 -0.30787 0.17735 -0.31968 C 0.18073 -0.322 0.18399 -0.3257 0.18724 -0.32801 C 0.1961 -0.3345 0.20495 -0.34051 0.21394 -0.3463 C 0.22188 -0.35186 0.23659 -0.36019 0.24375 -0.36366 C 0.2487 -0.36598 0.25391 -0.36737 0.25886 -0.36899 L 0.31745 -0.36644 C 0.32214 -0.36598 0.3267 -0.36412 0.33125 -0.36366 C 0.34089 -0.36274 0.35052 -0.36274 0.36016 -0.36227 L 0.38151 -0.36065 C 0.38854 -0.35857 0.41315 -0.35116 0.41966 -0.34792 C 0.43503 -0.34028 0.45287 -0.32176 0.46602 -0.3095 C 0.46966 -0.30625 0.47331 -0.30348 0.4767 -0.29954 C 0.48138 -0.29445 0.48594 -0.28959 0.4905 -0.28403 C 0.50157 -0.27061 0.51875 -0.2463 0.52774 -0.23426 C 0.53086 -0.23033 0.53399 -0.22662 0.53685 -0.22292 C 0.54128 -0.21783 0.54571 -0.21297 0.54987 -0.20718 C 0.55261 -0.20371 0.55573 -0.20024 0.55834 -0.19607 C 0.56185 -0.18982 0.56524 -0.18311 0.56823 -0.17616 C 0.59597 -0.10996 0.57604 -0.1588 0.58711 -0.12061 C 0.58854 -0.11621 0.59037 -0.11227 0.5918 -0.10811 C 0.59532 -0.09676 0.59844 -0.08519 0.6017 -0.07385 C 0.60248 -0.07084 0.60313 -0.06806 0.60404 -0.06528 C 0.60469 -0.06297 0.6056 -0.06065 0.60625 -0.05834 C 0.60716 -0.05487 0.60769 -0.05162 0.6086 -0.04815 C 0.60925 -0.04584 0.61029 -0.04375 0.61081 -0.04098 C 0.61198 -0.03658 0.61276 -0.03149 0.61381 -0.02686 C 0.61433 -0.025 0.61498 -0.02338 0.61537 -0.0213 C 0.61628 -0.0169 0.61706 -0.01181 0.61771 -0.00718 C 0.61797 -0.00463 0.6181 -0.00232 0.61849 4.44444E-6 C 0.61862 0.00162 0.61901 0.003 0.61927 0.00439 C 0.61953 0.00648 0.61966 0.00925 0.62006 0.01134 C 0.62045 0.01365 0.6211 0.0162 0.62162 0.01851 C 0.62227 0.02893 0.62227 0.02523 0.62227 0.02986 L 0.62227 0.03032 L 0.62227 0.02986 " pathEditMode="relative" rAng="0" ptsTypes="AAAAAAAAAAAAAAAAAAAAAAAAAAAAAAAAAAAAAAAAAAAAAAAAAA">
                                      <p:cBhvr>
                                        <p:cTn id="200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7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29948 -0.40255 L 0.58229 0.0493 " pathEditMode="relative" rAng="0" ptsTypes="AAA">
                                      <p:cBhvr>
                                        <p:cTn id="246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15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00023 C 0.00118 -0.00463 0.00235 -0.00926 0.00378 -0.01366 C 0.00469 -0.01644 0.00612 -0.01852 0.00691 -0.0213 C 0.00769 -0.02408 0.00769 -0.02709 0.00847 -0.02987 C 0.00951 -0.0338 0.01459 -0.04746 0.01615 -0.05116 C 0.01758 -0.05463 0.01915 -0.05811 0.02084 -0.06112 C 0.02409 -0.0676 0.028 -0.07292 0.03086 -0.07987 C 0.05847 -0.14653 0.0306 -0.07894 0.04714 -0.11991 C 0.04857 -0.12362 0.0504 -0.12732 0.0517 -0.13125 C 0.05469 -0.13912 0.05808 -0.14653 0.06042 -0.15487 C 0.06355 -0.16667 0.06615 -0.17709 0.07045 -0.18866 C 0.07357 -0.19699 0.07696 -0.20487 0.07969 -0.21366 C 0.08073 -0.2169 0.08151 -0.22061 0.08282 -0.22362 C 0.08763 -0.23449 0.09076 -0.23982 0.09675 -0.24746 C 0.0987 -0.25 0.10092 -0.25232 0.10287 -0.25487 C 0.13451 -0.2963 0.10013 -0.25348 0.12006 -0.27616 C 0.1224 -0.27894 0.12461 -0.28218 0.12696 -0.28473 C 0.1293 -0.2875 0.13165 -0.28959 0.13399 -0.29237 C 0.13633 -0.29514 0.13842 -0.29862 0.14089 -0.30093 C 0.14375 -0.30371 0.14714 -0.3051 0.15013 -0.30741 C 0.15235 -0.30926 0.15417 -0.31227 0.15638 -0.31366 C 0.15951 -0.31551 0.1625 -0.31598 0.16576 -0.31737 C 0.16941 -0.31899 0.17292 -0.32084 0.17657 -0.32223 C 0.18516 -0.32593 0.20912 -0.33542 0.21771 -0.33612 C 0.22253 -0.33658 0.22748 -0.33681 0.23243 -0.3375 C 0.23724 -0.33797 0.24219 -0.33936 0.24714 -0.34005 C 0.2573 -0.34098 0.28477 -0.34213 0.29206 -0.34213 L 0.39037 -0.34121 C 0.39336 -0.34098 0.3961 -0.33936 0.39896 -0.33866 C 0.40157 -0.33797 0.40417 -0.33774 0.40665 -0.3375 C 0.41133 -0.33542 0.4155 -0.3338 0.41993 -0.33102 C 0.42253 -0.32963 0.42513 -0.32755 0.42761 -0.32616 C 0.43308 -0.32315 0.4392 -0.32084 0.4448 -0.31875 C 0.44857 -0.31528 0.45521 -0.30996 0.45912 -0.30741 C 0.4612 -0.30625 0.46303 -0.30556 0.46485 -0.30487 C 0.46563 -0.30394 0.46641 -0.30324 0.46719 -0.30232 C 0.46849 -0.30047 0.46954 -0.29792 0.47097 -0.29607 C 0.47292 -0.29399 0.4754 -0.29329 0.47735 -0.29121 C 0.4974 -0.26829 0.47383 -0.29074 0.48972 -0.27616 C 0.49323 -0.26459 0.48842 -0.27801 0.49584 -0.26621 C 0.49766 -0.2632 0.4987 -0.25903 0.50053 -0.25625 C 0.5125 -0.2382 0.5125 -0.23866 0.52214 -0.22987 C 0.52774 -0.21899 0.52409 -0.22547 0.53308 -0.21112 L 0.53308 -0.21088 C 0.53672 -0.20417 0.53894 -0.19977 0.54323 -0.19375 C 0.54597 -0.18982 0.54909 -0.18658 0.5517 -0.18241 C 0.55456 -0.17778 0.55717 -0.17269 0.56016 -0.16875 C 0.56172 -0.16667 0.56329 -0.16482 0.56485 -0.1625 C 0.56667 -0.15973 0.56836 -0.15649 0.57019 -0.15348 C 0.57318 -0.14931 0.57605 -0.14445 0.57969 -0.14121 C 0.58165 -0.13912 0.58399 -0.13727 0.58581 -0.13496 C 0.58737 -0.13264 0.58816 -0.12963 0.58972 -0.12755 C 0.59805 -0.11598 0.59362 -0.12616 0.59896 -0.11621 C 0.60261 -0.10949 0.59831 -0.11574 0.60209 -0.10741 C 0.60638 -0.09792 0.60938 -0.09422 0.6129 -0.08496 C 0.61381 -0.08241 0.61433 -0.07987 0.61524 -0.07732 C 0.61615 -0.075 0.61745 -0.07269 0.61836 -0.06991 C 0.62032 -0.06412 0.6198 -0.06135 0.62136 -0.05487 C 0.6254 -0.0382 0.62227 -0.05579 0.62526 -0.04121 C 0.62631 -0.03612 0.62735 -0.02338 0.62761 -0.0213 C 0.62787 -0.01505 0.62774 -0.00857 0.62839 -0.00255 C 0.62878 0.00277 0.63086 0.0125 0.63086 0.01273 C 0.63047 0.01921 0.63034 0.02592 0.62995 0.03263 C 0.62982 0.03426 0.62917 0.03773 0.62917 0.03796 L 0.62917 0.03773 " pathEditMode="relative" rAng="0" ptsTypes="AAAAAAAAAAAAAAAAAAAAAAAAAAAAAAAAAAAAAAAAAAAAAAAAAAAAAAAAAAAAAAAAAA">
                                      <p:cBhvr>
                                        <p:cTn id="280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28907 -0.41088 L 0.56459 0.02662 " pathEditMode="relative" rAng="0" ptsTypes="AAA">
                                      <p:cBhvr>
                                        <p:cTn id="3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000"/>
                            </p:stCondLst>
                            <p:childTnLst>
                              <p:par>
                                <p:cTn id="3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5E-6 0.00023 C 0.00339 -0.01389 0.00652 -0.02801 0.01237 -0.04005 C 0.01459 -0.04491 0.01706 -0.04931 0.01928 -0.05417 C 0.02201 -0.06042 0.02409 -0.0669 0.02709 -0.07246 C 0.03503 -0.08797 0.03698 -0.0875 0.04571 -0.1007 C 0.05118 -0.10926 0.05665 -0.11806 0.06211 -0.12662 C 0.0655 -0.13218 0.06849 -0.13843 0.07214 -0.14352 C 0.0754 -0.14838 0.07917 -0.15255 0.0823 -0.15787 C 0.08777 -0.1669 0.09206 -0.17755 0.09779 -0.18611 C 0.11394 -0.21088 0.10404 -0.19491 0.12487 -0.23542 C 0.128 -0.24144 0.13112 -0.24769 0.13438 -0.25347 C 0.14011 -0.26459 0.14076 -0.26667 0.14753 -0.27408 C 0.15652 -0.28403 0.16172 -0.29005 0.17162 -0.29491 C 0.17618 -0.29699 0.18086 -0.29815 0.18568 -0.3 C 0.19844 -0.30556 0.2004 -0.30787 0.21355 -0.31158 C 0.21797 -0.31297 0.2224 -0.31343 0.2267 -0.31412 C 0.23034 -0.31505 0.23399 -0.31574 0.23764 -0.3169 C 0.24987 -0.32107 0.25014 -0.32338 0.26251 -0.32593 C 0.2698 -0.32732 0.30391 -0.32824 0.30443 -0.32824 L 0.34571 -0.32732 C 0.35834 -0.32662 0.36355 -0.32523 0.37657 -0.32338 C 0.38816 -0.31945 0.40053 -0.31829 0.41172 -0.31158 L 0.43581 -0.29746 C 0.44206 -0.29375 0.45027 -0.28912 0.45678 -0.28704 C 0.46055 -0.28588 0.46446 -0.28542 0.46836 -0.28449 C 0.478 -0.27986 0.48191 -0.27801 0.49245 -0.27014 C 0.4948 -0.26852 0.49714 -0.26713 0.49961 -0.26505 C 0.50118 -0.26366 0.50261 -0.26158 0.50417 -0.25996 C 0.50626 -0.2581 0.50847 -0.25672 0.51042 -0.25486 C 0.51251 -0.25232 0.51446 -0.24931 0.51654 -0.24699 C 0.52188 -0.24121 0.52813 -0.23704 0.53295 -0.2301 C 0.56198 -0.1882 0.5323 -0.23195 0.55066 -0.20301 C 0.55287 -0.2 0.55521 -0.19746 0.55704 -0.19398 C 0.56172 -0.18449 0.56537 -0.17361 0.57019 -0.16412 C 0.57331 -0.15834 0.57683 -0.15255 0.57956 -0.14607 C 0.58412 -0.13496 0.58724 -0.12222 0.59193 -0.11135 C 0.59402 -0.10648 0.59636 -0.10209 0.59818 -0.09699 C 0.60157 -0.08727 0.60378 -0.07662 0.60756 -0.06736 C 0.61094 -0.05834 0.61498 -0.04838 0.61758 -0.03866 C 0.62149 -0.02431 0.62461 -0.01227 0.62683 0.00254 C 0.62774 0.0081 0.62839 0.01365 0.62917 0.01944 C 0.62943 0.02384 0.62969 0.02801 0.62995 0.03217 C 0.63021 0.03565 0.6306 0.03912 0.63086 0.04259 C 0.63099 0.04606 0.63086 0.04977 0.63086 0.05324 L 0.63086 0.05347 " pathEditMode="relative" rAng="0" ptsTypes="AAAAAAAAAAAAAAAAAAAAAAAAAAAAAAAAAAAAAAAAAAAAAA">
                                      <p:cBhvr>
                                        <p:cTn id="360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0"/>
                            </p:stCondLst>
                            <p:childTnLst>
                              <p:par>
                                <p:cTn id="3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5197B1-41B3-4DA1-93E2-781DE12F7E1A}"/>
</file>

<file path=customXml/itemProps2.xml><?xml version="1.0" encoding="utf-8"?>
<ds:datastoreItem xmlns:ds="http://schemas.openxmlformats.org/officeDocument/2006/customXml" ds:itemID="{3AF7AA05-3637-4EC9-9B68-A1F3B17D4865}"/>
</file>

<file path=customXml/itemProps3.xml><?xml version="1.0" encoding="utf-8"?>
<ds:datastoreItem xmlns:ds="http://schemas.openxmlformats.org/officeDocument/2006/customXml" ds:itemID="{ECA9726D-BA25-4BA6-884A-541CD4664BA1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2024-05-03T21:37:00Z</dcterms:created>
  <dcterms:modified xsi:type="dcterms:W3CDTF">2024-12-13T10:48:32Z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9F160FD5B08041B0BC63B70F5F72CD8B_12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