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75" d="100"/>
          <a:sy n="75" d="100"/>
        </p:scale>
        <p:origin x="1278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29.11.2024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jpe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1EB0C95-9770-B512-E120-ACFD8167A47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88" t="10833" r="4816" b="11913"/>
          <a:stretch>
            <a:fillRect/>
          </a:stretch>
        </p:blipFill>
        <p:spPr>
          <a:xfrm>
            <a:off x="889652" y="209525"/>
            <a:ext cx="4961586" cy="6066504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FEAB3DC-6276-2848-7A8A-59B530B80926}"/>
              </a:ext>
            </a:extLst>
          </p:cNvPr>
          <p:cNvSpPr txBox="1"/>
          <p:nvPr/>
        </p:nvSpPr>
        <p:spPr>
          <a:xfrm>
            <a:off x="1184702" y="885315"/>
            <a:ext cx="2590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Синиці</a:t>
            </a:r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на</a:t>
            </a:r>
            <a:endParaRPr lang="ru-UA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5" name="Рисунок 24" descr="Изображение выглядит как овощи, лук, Луковица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E7C6BA9F-1E51-31D0-C5F0-08198722F44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286" y="4346275"/>
            <a:ext cx="1854200" cy="1854200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ука, палец, большой палец, Язык жестов&#10;&#10;Автоматически созданное описание">
            <a:extLst>
              <a:ext uri="{FF2B5EF4-FFF2-40B4-BE49-F238E27FC236}">
                <a16:creationId xmlns:a16="http://schemas.microsoft.com/office/drawing/2014/main" id="{1104A185-2963-EDA9-714D-EC3F5A14BEA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365" y="2160405"/>
            <a:ext cx="2076826" cy="2076826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2463F06E-F1B2-ECFE-D3ED-B011C3E135F1}"/>
              </a:ext>
            </a:extLst>
          </p:cNvPr>
          <p:cNvSpPr txBox="1"/>
          <p:nvPr/>
        </p:nvSpPr>
        <p:spPr>
          <a:xfrm>
            <a:off x="1223347" y="2983210"/>
            <a:ext cx="2590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Цупкі</a:t>
            </a:r>
            <a:endParaRPr lang="ru-UA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D07C810-5366-F928-8430-383B79837EDA}"/>
              </a:ext>
            </a:extLst>
          </p:cNvPr>
          <p:cNvSpPr txBox="1"/>
          <p:nvPr/>
        </p:nvSpPr>
        <p:spPr>
          <a:xfrm>
            <a:off x="1216375" y="4946925"/>
            <a:ext cx="2590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Цукіні</a:t>
            </a:r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та</a:t>
            </a:r>
            <a:endParaRPr lang="ru-UA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E90DB34-8A6C-2817-7A88-B05D50277B4B}"/>
              </a:ext>
            </a:extLst>
          </p:cNvPr>
          <p:cNvSpPr txBox="1"/>
          <p:nvPr/>
        </p:nvSpPr>
        <p:spPr>
          <a:xfrm>
            <a:off x="1216374" y="901504"/>
            <a:ext cx="2590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Цвітуть</a:t>
            </a:r>
            <a:endParaRPr lang="ru-UA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3E52AB9-B1CB-1723-0DE6-A60880B34B15}"/>
              </a:ext>
            </a:extLst>
          </p:cNvPr>
          <p:cNvSpPr txBox="1"/>
          <p:nvPr/>
        </p:nvSpPr>
        <p:spPr>
          <a:xfrm>
            <a:off x="1223347" y="3010023"/>
            <a:ext cx="2590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Цінне</a:t>
            </a:r>
            <a:endParaRPr lang="ru-UA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8" name="Рисунок 27" descr="Изображение выглядит как искусство, Красочность, круг, Фрактальные картинки&#10;&#10;Автоматически созданное описание">
            <a:extLst>
              <a:ext uri="{FF2B5EF4-FFF2-40B4-BE49-F238E27FC236}">
                <a16:creationId xmlns:a16="http://schemas.microsoft.com/office/drawing/2014/main" id="{B829AFC4-19C3-46DE-3230-8D02E43CBAA9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281" y="2563535"/>
            <a:ext cx="1359306" cy="1362985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404F9B26-F421-35BB-806E-8B40B1336D52}"/>
              </a:ext>
            </a:extLst>
          </p:cNvPr>
          <p:cNvSpPr txBox="1"/>
          <p:nvPr/>
        </p:nvSpPr>
        <p:spPr>
          <a:xfrm>
            <a:off x="1338015" y="4805737"/>
            <a:ext cx="2590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Кінець</a:t>
            </a:r>
            <a:endParaRPr lang="ru-UA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2" name="Рисунок 21" descr="Изображение выглядит как искусство, дом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C821BB8C-350C-4B16-0812-DDEC98B8EA60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126" y="3900621"/>
            <a:ext cx="2336801" cy="2336801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FF698D66-25A3-6DA2-1230-793BAB592353}"/>
              </a:ext>
            </a:extLst>
          </p:cNvPr>
          <p:cNvSpPr txBox="1"/>
          <p:nvPr/>
        </p:nvSpPr>
        <p:spPr>
          <a:xfrm>
            <a:off x="1983577" y="1886910"/>
            <a:ext cx="3584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Міцно</a:t>
            </a:r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спить</a:t>
            </a:r>
            <a:endParaRPr lang="ru-UA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D1BD24B-EDC2-AD20-7EB6-43CD0A7B4E2D}"/>
              </a:ext>
            </a:extLst>
          </p:cNvPr>
          <p:cNvGrpSpPr/>
          <p:nvPr/>
        </p:nvGrpSpPr>
        <p:grpSpPr>
          <a:xfrm>
            <a:off x="3515721" y="229322"/>
            <a:ext cx="2256782" cy="2041506"/>
            <a:chOff x="3515721" y="229322"/>
            <a:chExt cx="2256782" cy="2041506"/>
          </a:xfrm>
        </p:grpSpPr>
        <p:pic>
          <p:nvPicPr>
            <p:cNvPr id="20" name="Рисунок 19" descr="Изображение выглядит как строительство, теплица, растение, домашнее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29988D07-EE43-5DBB-EFB7-5E2F0C91D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9425" y="254527"/>
              <a:ext cx="2016301" cy="2016301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DAF1F55F-77BB-B55F-6322-DD96B4D5D4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1994" y="537514"/>
              <a:ext cx="911420" cy="910509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2D85E8A8-B120-AB24-9EFC-E1B97D7EDA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5721" y="407895"/>
              <a:ext cx="911420" cy="910509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89B2B271-2978-D726-DB1A-2B229CA2CC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1083" y="229322"/>
              <a:ext cx="911420" cy="910509"/>
            </a:xfrm>
            <a:prstGeom prst="rect">
              <a:avLst/>
            </a:prstGeom>
          </p:spPr>
        </p:pic>
      </p:grpSp>
      <p:pic>
        <p:nvPicPr>
          <p:cNvPr id="17" name="Рисунок 16" descr="Изображение выглядит как цветок, рисунок, лепест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40A9BCFE-8A03-5AD1-B1EC-C6FD383D34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365" y="224264"/>
            <a:ext cx="2076826" cy="2076826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собака, мультфильм, млекопитающе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1566A75F-F386-12ED-1E48-FAACE6B6B57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892" y="2547420"/>
            <a:ext cx="2789191" cy="2789191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52" y="599554"/>
            <a:ext cx="5342785" cy="5438192"/>
          </a:xfrm>
          <a:prstGeom prst="rect">
            <a:avLst/>
          </a:prstGeom>
        </p:spPr>
      </p:pic>
      <p:pic>
        <p:nvPicPr>
          <p:cNvPr id="128" name="Picture 127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46545" y="2833261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41" grpId="0"/>
      <p:bldP spid="41" grpId="1"/>
      <p:bldP spid="42" grpId="0"/>
      <p:bldP spid="42" grpId="1"/>
      <p:bldP spid="45" grpId="0"/>
      <p:bldP spid="45" grpId="1"/>
      <p:bldP spid="46" grpId="0"/>
      <p:bldP spid="46" grpId="1"/>
      <p:bldP spid="48" grpId="0"/>
      <p:bldP spid="48" grpId="1"/>
      <p:bldP spid="5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11</Words>
  <Application>Microsoft Office PowerPoint</Application>
  <PresentationFormat>Широкоэкранный</PresentationFormat>
  <Paragraphs>8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28</cp:revision>
  <dcterms:created xsi:type="dcterms:W3CDTF">2024-07-21T13:02:50Z</dcterms:created>
  <dcterms:modified xsi:type="dcterms:W3CDTF">2024-11-29T14:31:53Z</dcterms:modified>
</cp:coreProperties>
</file>