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14859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149238-EA36-416C-BB21-B1B7B06F34E7}"/>
</file>

<file path=customXml/itemProps2.xml><?xml version="1.0" encoding="utf-8"?>
<ds:datastoreItem xmlns:ds="http://schemas.openxmlformats.org/officeDocument/2006/customXml" ds:itemID="{354D814A-FD0C-4B4A-8FE7-D7252C4408B9}"/>
</file>

<file path=customXml/itemProps3.xml><?xml version="1.0" encoding="utf-8"?>
<ds:datastoreItem xmlns:ds="http://schemas.openxmlformats.org/officeDocument/2006/customXml" ds:itemID="{E3F1CC17-D9D2-417B-B9B6-5D2A37CB2A45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