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9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21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jp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514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2603" y="1721567"/>
              <a:ext cx="919581" cy="919581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995232" cy="99523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2727" y="4060588"/>
              <a:ext cx="991229" cy="991229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7761" y="1741241"/>
              <a:ext cx="961996" cy="96199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39935" y="2775704"/>
            <a:ext cx="1306077" cy="1306077"/>
            <a:chOff x="1170320" y="2777181"/>
            <a:chExt cx="1306077" cy="1306077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0320" y="2777181"/>
              <a:ext cx="1306077" cy="13060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0918" y="4032326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2375" y="5231779"/>
              <a:ext cx="969115" cy="96911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8023" y="2956692"/>
              <a:ext cx="1008039" cy="1008039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089175" y="3972372"/>
            <a:ext cx="1178302" cy="1173973"/>
            <a:chOff x="1207469" y="3992034"/>
            <a:chExt cx="1178302" cy="117397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7469" y="3992034"/>
              <a:ext cx="1173973" cy="117397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4791" y="5240645"/>
              <a:ext cx="1040985" cy="1056502"/>
            </a:xfrm>
            <a:prstGeom prst="rect">
              <a:avLst/>
            </a:prstGeom>
            <a:effectLst>
              <a:glow rad="508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2340" y="1714496"/>
              <a:ext cx="945679" cy="945679"/>
            </a:xfrm>
            <a:prstGeom prst="rect">
              <a:avLst/>
            </a:prstGeom>
            <a:effectLst>
              <a:glow rad="63500">
                <a:schemeClr val="tx1">
                  <a:alpha val="74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1205" y="4095426"/>
              <a:ext cx="995219" cy="995219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185793" y="4812287"/>
            <a:ext cx="1717642" cy="1717642"/>
            <a:chOff x="907436" y="4835261"/>
            <a:chExt cx="1717642" cy="1717642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436" y="4835261"/>
              <a:ext cx="1717642" cy="1717642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6958636" y="2742431"/>
            <a:ext cx="1251496" cy="1251496"/>
            <a:chOff x="1173833" y="2743908"/>
            <a:chExt cx="1251496" cy="1251496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833" y="2743908"/>
              <a:ext cx="1251496" cy="1251496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6958924" y="3985902"/>
            <a:ext cx="1272461" cy="1272461"/>
            <a:chOff x="1161141" y="4005564"/>
            <a:chExt cx="1272461" cy="127246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1141" y="4005564"/>
              <a:ext cx="1272461" cy="127246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1245568" y="519785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909" y="5230790"/>
              <a:ext cx="1120365" cy="1080494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56954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57733" y="906352"/>
            <a:ext cx="549077" cy="476588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677086"/>
            <a:ext cx="1208640" cy="1159290"/>
            <a:chOff x="1247274" y="1629654"/>
            <a:chExt cx="1208640" cy="1159290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224" y="1629654"/>
              <a:ext cx="1138690" cy="113869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80" y="2867345"/>
              <a:ext cx="1066506" cy="1066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С/Ш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16" y="5892614"/>
            <a:ext cx="1040437" cy="1040437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184785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2024-08-18T15:47:58Z</dcterms:created>
  <dcterms:modified xsi:type="dcterms:W3CDTF">2024-11-22T04:30:03Z</dcterms:modified>
</cp:coreProperties>
</file>