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101" y="1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37E843-31C5-7C8C-B883-332F2A6984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44AE07E-539E-5B57-6D0B-11B0873C80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EC672D-868A-4D62-C220-61C2544A1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566999-6CFB-36D9-1A55-22A6A5032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C632E9-1E64-9F59-CBEE-0A51FFAC2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09025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5727A2-419F-F9F7-6B32-ED583E294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881C414-33BC-0046-2CDC-DBD272073F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6BBB5D-358F-9848-0FC5-B5C50DEB8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BF1C3A-A8A6-3D6C-5D95-19F0E874E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F90FB2-6051-3ECD-C9C9-545D92198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21423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DFAC8FA-2247-4C7D-DEEB-31CDC1B598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EBEB634-5611-CB4D-3E7D-59D028960A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9B91F7-9FA7-9FE8-6E37-2F4D21857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E0E9C7-0223-C33D-794B-D17FF5BAC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7ACFE7-FF9E-FF72-8F3C-2287F44F3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0001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890A13-266F-D150-48DE-8D72CC0C0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B29A62-676D-DCF8-166E-287DDFA9D7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F0F3D1-5FF0-215D-DBE1-1F3055335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C62BF9-9A11-0383-185F-2DD7F36C6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584AD-19CC-8DED-0521-437FC5D59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70891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CD1C57-4BDD-081E-A8A4-6AE506F51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17279DE-D7AF-84E6-425F-6328694BCF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3DC6DF-F47B-301B-DDEB-05C1030A1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D377AF-0342-85B4-4BE5-63A51E0A9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3C3148-2B2F-049A-C9D4-F87861393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202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6EACD3-4A46-753F-A34F-C1885D48A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711943-B507-1306-A205-9F5279129B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CA5056B-11B3-E3A3-EB16-CA2EC035B0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5A9DC4-6A11-F12A-B9B7-5E0859FBB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CDC287E-F64A-A0A2-5187-EF9900718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EBDE7A-E764-86B4-DA16-9ADCD3DAE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98530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279251-D4E5-7BE9-3920-0CAB6281E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6598A8F-14D2-ADB8-8D5E-612A7A13B7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05C8112-DE9E-29EF-EB3A-24F86B5253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FF6D82F-1BE4-7C9C-39C2-D551B011C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318842E-05E6-0371-A886-33055770CA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4E7F706-011D-9EEF-9125-FEDFC1487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47E582E-6A9A-0D08-3361-7C9E3E42A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1D71A1F-177F-1572-AD46-9589B13EE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71253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64896F-3A35-8C89-EA22-69F505266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5847263-D340-3957-B17D-FA11149D2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EA130C4-F185-F228-D013-5568BE907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F42B974-B9CA-1BD6-DE5E-903E6C68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0239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C5AAC27-2292-D492-51EE-2C1F3361B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771BA3B-8561-4FBE-84C6-DDA5B91AF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A30D525-D186-FE28-7C6D-6EDF9FA82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9388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625757-967E-CF22-1EE9-083C81B1B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2C4F97-6FDB-AE6B-DD0D-9DF4BC2A3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F3EE82F-8B75-A56B-50B5-8B6F351183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2523B67-6F2F-9C76-1EFF-3A2E01FEE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1E76535-261E-2A5B-8A49-EDA5B9969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5E6DB6-0D6D-22F7-62E1-24B30342D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18791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DC1B3F-3CBD-C61E-DD68-2106BA83E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C84D62E-008A-AA18-5293-AE34F0A1A3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7076347-F7BE-4DBC-9A7E-E82B4DC67E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B04E577-B36B-AA71-3E2C-D16EA03FC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EF8FC46-CD1C-D7B8-6D3F-E4481EC5D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53B8F3-00D4-232F-CE27-70CD08981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560508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5994A3-2A98-0588-8E7B-FAA0E4C5F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A6DB763-89D9-DB8D-AA93-6073F6FC7D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5A51C8-1F4A-EBC5-1A43-E2A147B209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158C6F-84D3-A477-45B0-A0F164E97C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BED729-F418-5842-DD0A-4ABC8E5289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55232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7A7BDEB-DD78-3632-B82F-8113369813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845FE6C4-3F0E-D5ED-043F-6E57E3974D80}"/>
              </a:ext>
            </a:extLst>
          </p:cNvPr>
          <p:cNvSpPr/>
          <p:nvPr/>
        </p:nvSpPr>
        <p:spPr>
          <a:xfrm>
            <a:off x="5551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5D0D5E8F-2828-ABB7-C4BA-DDD1960158E0}"/>
              </a:ext>
            </a:extLst>
          </p:cNvPr>
          <p:cNvSpPr/>
          <p:nvPr/>
        </p:nvSpPr>
        <p:spPr>
          <a:xfrm>
            <a:off x="30697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645A91E-E38B-6EA3-6F0A-0BCA75C4E635}"/>
              </a:ext>
            </a:extLst>
          </p:cNvPr>
          <p:cNvSpPr/>
          <p:nvPr/>
        </p:nvSpPr>
        <p:spPr>
          <a:xfrm>
            <a:off x="55843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C187AC3D-424E-A542-09CA-163ABAA9FB13}"/>
              </a:ext>
            </a:extLst>
          </p:cNvPr>
          <p:cNvSpPr/>
          <p:nvPr/>
        </p:nvSpPr>
        <p:spPr>
          <a:xfrm>
            <a:off x="1873889" y="3429000"/>
            <a:ext cx="4724400" cy="25853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D7B96C8-4B19-537B-118A-D65F031BBD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68085"/>
            <a:ext cx="2362200" cy="23622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8CEA9D2-6037-8219-8253-F8839FF53D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299" y="3101977"/>
            <a:ext cx="3239401" cy="323940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3BE041E-CCFA-7735-AFED-29FAC3F331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327" y="696178"/>
            <a:ext cx="1889524" cy="188952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B4190F9-9B1E-0982-E2CF-405CB4A423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793" y="1050469"/>
            <a:ext cx="1703614" cy="134982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31542E6-6F69-4C9E-3D60-D2F08AAD20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7571" y="772882"/>
            <a:ext cx="1905001" cy="190500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021748E-F7D1-EE97-4432-D1BA3F903D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5225" y="772882"/>
            <a:ext cx="1889524" cy="188952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5740648-224B-071E-8ABD-7F271953F3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0685" y="1050469"/>
            <a:ext cx="1349829" cy="134982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B21B2EE-30D6-5A76-9F2F-3BE3E1298E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4194" y="3814629"/>
            <a:ext cx="1814098" cy="181409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27DC9C4-86CC-8E14-B6CB-6BB921B3D67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1790" y="3623843"/>
            <a:ext cx="2204807" cy="220480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2696233-4B58-ABBE-1544-18F5D809E8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2150" y="741133"/>
            <a:ext cx="1968500" cy="19685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173E69-5808-49D0-D039-C73F37C85B4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71299" y="3101977"/>
            <a:ext cx="3239401" cy="323940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D198BBC-3167-0816-8A26-A350EC5F9AC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9434" y="843643"/>
            <a:ext cx="1821812" cy="182181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73EF8D3-6327-CA82-AACD-8232E1F2180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066" y="768287"/>
            <a:ext cx="1817068" cy="181706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90A29E2-3EA7-4A3E-6832-317F95A30AE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8289" y="851172"/>
            <a:ext cx="1814283" cy="181428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5E0A5DF-A40F-7827-4C79-E900EE14DEE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8059" y="3443648"/>
            <a:ext cx="2556059" cy="255605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EDC32ED-3F35-E709-59EF-27732DD1C8F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4189" y="851172"/>
            <a:ext cx="1792301" cy="179230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EE7553F-8C98-25A1-174B-B70A403923E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21031" y="664132"/>
            <a:ext cx="2122503" cy="212250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13A2AF3-7305-8D9B-7EB6-071ABA5B047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900" y="543158"/>
            <a:ext cx="2304999" cy="234268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15EC550-BDDB-32EB-6C8A-1FE420336F3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8059" y="3443648"/>
            <a:ext cx="2556059" cy="2556059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B497B65-41B8-19C7-5512-9AF173529BE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4189" y="922373"/>
            <a:ext cx="1792301" cy="164989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B901090-133F-3CCA-AEC1-A49A43A36A2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896266" y="937823"/>
            <a:ext cx="1647534" cy="164753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BEE4698-9E34-395F-555E-1DD5422876D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02"/>
          <a:stretch/>
        </p:blipFill>
        <p:spPr>
          <a:xfrm rot="2647286">
            <a:off x="915495" y="436340"/>
            <a:ext cx="1127100" cy="230499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51189DB5-091A-F9B5-CE70-D45B8E5ADCA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7118" y="3177679"/>
            <a:ext cx="3137941" cy="313794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08CE5AEC-D9C6-5F54-633F-41EC57C375B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9772" y="651333"/>
            <a:ext cx="2227660" cy="222766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6031779-78D3-1B50-CD6B-A0C4091B6ED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27914" y="642256"/>
            <a:ext cx="2119890" cy="2119890"/>
          </a:xfrm>
          <a:prstGeom prst="rect">
            <a:avLst/>
          </a:prstGeom>
        </p:spPr>
      </p:pic>
      <p:pic>
        <p:nvPicPr>
          <p:cNvPr id="33" name="подарок Рисунок 21">
            <a:extLst>
              <a:ext uri="{FF2B5EF4-FFF2-40B4-BE49-F238E27FC236}">
                <a16:creationId xmlns:a16="http://schemas.microsoft.com/office/drawing/2014/main" id="{63E03A51-ECFB-48EB-0D05-8A8AD1990E48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245448" y="5544275"/>
            <a:ext cx="893403" cy="966381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016F1280-C180-15AF-1409-48673AD62E1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654" y="1185781"/>
            <a:ext cx="4132651" cy="4132651"/>
          </a:xfrm>
          <a:prstGeom prst="rect">
            <a:avLst/>
          </a:prstGeom>
        </p:spPr>
      </p:pic>
      <p:pic>
        <p:nvPicPr>
          <p:cNvPr id="202" name="Picture 201" descr="image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001000" y="2558143"/>
            <a:ext cx="3095625" cy="373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53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Анастасия Баранник</dc:creator>
  <cp:lastModifiedBy>Анастасия Баранник</cp:lastModifiedBy>
  <cp:revision>6</cp:revision>
  <dcterms:created xsi:type="dcterms:W3CDTF">2024-12-07T21:05:35Z</dcterms:created>
  <dcterms:modified xsi:type="dcterms:W3CDTF">2024-12-07T21:42:35Z</dcterms:modified>
</cp:coreProperties>
</file>