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0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microsoft.com/office/2007/relationships/hdphoto" Target="../media/hdphoto9.wdp"/><Relationship Id="rId24" Type="http://schemas.openxmlformats.org/officeDocument/2006/relationships/image" Target="../media/image14.png"/><Relationship Id="rId25" Type="http://schemas.microsoft.com/office/2007/relationships/hdphoto" Target="../media/hdphoto10.wdp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739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684DC9-D239-0CB9-09D3-3B31189712EE}"/>
              </a:ext>
            </a:extLst>
          </p:cNvPr>
          <p:cNvPicPr>
            <a:picLocks noChangeAspect="1"/>
          </p:cNvPicPr>
          <p:nvPr/>
        </p:nvPicPr>
        <p:blipFill>
          <a:blip r:embed="rId40">
            <a:biLevel thresh="7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92" y="4413965"/>
            <a:ext cx="908530" cy="1132812"/>
          </a:xfrm>
          <a:prstGeom prst="rect">
            <a:avLst/>
          </a:prstGeom>
        </p:spPr>
      </p:pic>
      <p:pic>
        <p:nvPicPr>
          <p:cNvPr id="6" name="Рисунок 5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EBAB86A-621D-0D22-5F0E-CE03A77D0D0F}"/>
              </a:ext>
            </a:extLst>
          </p:cNvPr>
          <p:cNvPicPr>
            <a:picLocks noChangeAspect="1"/>
          </p:cNvPicPr>
          <p:nvPr/>
        </p:nvPicPr>
        <p:blipFill>
          <a:blip r:embed="rId42">
            <a:biLevel thresh="75000"/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4946597-D789-3243-704D-582EF4F2F56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4412927"/>
            <a:ext cx="908530" cy="1132812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BCC4D72-F65C-853D-24DD-91CCCEDDFEF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566A7F2-9B30-BADD-AAC2-AE9B21B15876}"/>
              </a:ext>
            </a:extLst>
          </p:cNvPr>
          <p:cNvPicPr>
            <a:picLocks noChangeAspect="1"/>
          </p:cNvPicPr>
          <p:nvPr/>
        </p:nvPicPr>
        <p:blipFill>
          <a:blip r:embed="rId4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2965472" y="2113717"/>
            <a:ext cx="2470821" cy="2075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4AE59A1-73D6-32B2-CDF2-D500835BA46D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44" y="40406"/>
            <a:ext cx="2284148" cy="284801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8515" y="4217873"/>
            <a:ext cx="25336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8</cp:revision>
  <dcterms:created xsi:type="dcterms:W3CDTF">2024-08-11T09:55:40Z</dcterms:created>
  <dcterms:modified xsi:type="dcterms:W3CDTF">2024-10-23T10:20:02Z</dcterms:modified>
</cp:coreProperties>
</file>