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54A8C-98BC-4357-B289-EB27AD486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AD16F1-92CC-4C26-9821-BF1E26D7B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909816-087B-4434-8F0F-BB48015B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8F488-666E-44E4-B6D4-21041759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18521-DC96-4DE3-971A-135B1551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7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CF34E-37A0-4276-B822-33C7258B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67E0DC-F77F-4C97-A19C-B03FCAC2A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CFBE5-EA5F-432A-99E9-AFFE1399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ABBD0-8844-4476-81A7-1F59848C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1F3EA-0C72-49E4-88A3-7F7A41B0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9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5B04A9-94EF-45A7-850A-24FA2469A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73F2DA-450D-414F-91CB-D03D47584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31ED0-BC41-4D84-A168-A02139C6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0DEC6-B685-47F0-B301-2FE0EAEE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E1C7D2-D37B-4A35-AB39-8F0538AF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9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85BF1-3136-4D34-A1C1-27F6D948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0C3E4-5ACB-4F46-BD6A-818428E38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9FA4A3-F755-4203-BC40-D6AA8006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7F976-7428-4CA6-A583-55AD13A1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3D380B-7F07-495B-8B3F-F6C3FA51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9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F1A0D-3B7E-40F2-99C1-89F69A15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241B4-28EC-4585-A16D-EE186EF8D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4A27E-CE97-4BD0-80A1-2CC9270C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54680-EDA9-45E0-92FA-4D7077FA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581FF3-05B8-40C6-9904-416BDAB8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4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C12FE-6993-4325-9DF3-AEEF3A48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8C5E9-0E70-41CE-9C28-2C7AEB0F1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7B238E-8D03-430F-B3AE-2F26763F1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A84448-9B69-4B11-A773-492531E2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78E46A-4F56-48BD-8660-9D389B45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DEFDE3-78FD-4C30-92A8-50C36CE6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5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63AD4-D07C-4459-9635-0BBDC13D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DB98C9-37D9-4E46-BBE6-9F1900AC6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A6B2C0-BA4A-4982-8C5B-5CAD8B827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692FA1-9A3B-49A1-99BF-EB9ACD04A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BE4820-53D8-4C02-BAA0-3BF498068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63808C-4A83-4450-8397-5E9E4B5A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479713-7CB3-41FB-8AA2-07C08288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5495FA-5CFE-4DC4-9092-C63197F3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9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6921E-EE04-471D-9176-1B03D124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F7AA65-4B61-44ED-BF8C-8A1156A1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1D29A9-5424-46A2-A419-43094C21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D77AB4-AE53-4079-ACBB-26D743D8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8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79CA02-B037-468A-9E0E-D2D0A121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6B5712-5279-4EA7-8FDD-C58B1319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80B4CE-2EA1-41F7-9BFD-B209DA49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7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C639-3852-49B9-936D-1AAD5F12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ECB3D-E6B3-4CE5-B291-E38EB2E50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6F6783-8FB8-4DC2-922A-E61E03D36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B8ECCD-3B6F-4823-B077-97407D76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79C2B3-0DAC-4320-B585-24FA3D6A2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B6894-2B6D-4935-9897-D10FAD7C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2AE10-F5A5-4B37-8709-41E32EB0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A37BC9-EB33-4299-BA90-0E496D42B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A06361-A54A-4286-B3BA-D556D9730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946032-2B71-4BEA-A25E-1765BD8A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83C35-CF0B-4452-8C22-CDFEC728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02B0CA-FDFA-4B9D-8107-B5BF86B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491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D56B5-7DD5-4E81-906D-D97E840D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313D9E-B9D0-4BC3-B5F1-9AEB400F1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F4FFE7-CCC0-47DD-85C0-D85064016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A009C-393E-47F9-BC2F-11E2E8460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1EFD5-4970-44CD-B702-419629652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7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A21E6-1139-4BB7-93EE-21EFE94FD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EE14A5-E153-46C9-9609-6C1E15952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342D7-A7D6-4A3D-8D9F-779DE6B15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6EFC07-DAA4-414E-A293-94B1F600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2" y="5395621"/>
            <a:ext cx="1555099" cy="141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D88344E-BEE1-42B1-B225-B1079E21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3" y="5170326"/>
            <a:ext cx="1555099" cy="155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E626778-1DAA-196F-06BD-BEB473CA0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07" y="1179272"/>
            <a:ext cx="5170714" cy="517071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8EFA850-CA3E-DF55-77FD-91C4D19C20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348" y="2870995"/>
            <a:ext cx="2050219" cy="205021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02E9F9-9C21-4830-91FD-CBED8BCD3E0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05" y="3166608"/>
            <a:ext cx="1465718" cy="14657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утка, Резиновая уточка, мультфильм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0ACB798-CE29-4AF1-DF5D-7954D13F90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42" y="3455185"/>
            <a:ext cx="1101145" cy="11466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84CFC6-5895-43BB-9AFD-D7543502F2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30" y="3338033"/>
            <a:ext cx="1742893" cy="14625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464844-06B3-4751-B922-5B1FC022139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7667">
            <a:off x="7243857" y="3280622"/>
            <a:ext cx="1708926" cy="17089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0F4FA9-63CA-4260-A11B-CA9BD240139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1815">
            <a:off x="7293236" y="3298905"/>
            <a:ext cx="1444183" cy="14441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23A2F6-6F5A-450B-AEFF-3419872AA8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244">
            <a:off x="7033776" y="2651791"/>
            <a:ext cx="2225674" cy="22256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40918" y="2523331"/>
            <a:ext cx="32575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1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6BE1D6-110B-462C-B5E5-BC5081E26BDA}"/>
</file>

<file path=customXml/itemProps2.xml><?xml version="1.0" encoding="utf-8"?>
<ds:datastoreItem xmlns:ds="http://schemas.openxmlformats.org/officeDocument/2006/customXml" ds:itemID="{3CC34277-9FA5-426F-9EED-ECBC901D40CD}"/>
</file>

<file path=customXml/itemProps3.xml><?xml version="1.0" encoding="utf-8"?>
<ds:datastoreItem xmlns:ds="http://schemas.openxmlformats.org/officeDocument/2006/customXml" ds:itemID="{BAC6B776-FF43-46E4-8DFC-4ACEAE2FA4A9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</cp:revision>
  <dcterms:created xsi:type="dcterms:W3CDTF">2024-08-09T12:44:08Z</dcterms:created>
  <dcterms:modified xsi:type="dcterms:W3CDTF">2025-01-06T22:07:48Z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