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0" y="0"/>
            <a:ext cx="1207070" cy="11223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9750" y="2345690"/>
            <a:ext cx="23907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18</cp:revision>
  <dcterms:created xsi:type="dcterms:W3CDTF">2024-04-23T12:33:00Z</dcterms:created>
  <dcterms:modified xsi:type="dcterms:W3CDTF">2024-07-19T21:31:52Z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