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4" d="100"/>
          <a:sy n="104" d="100"/>
        </p:scale>
        <p:origin x="1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tags" Target="../tags/tag1.xml"/><Relationship Id="rId21" Type="http://schemas.openxmlformats.org/officeDocument/2006/relationships/image" Target="../media/image20.png"/><Relationship Id="rId22" Type="http://schemas.openxmlformats.org/officeDocument/2006/relationships/slideLayout" Target="../slideLayouts/slideLayout7.xml"/><Relationship Id="rId23" Type="http://schemas.openxmlformats.org/officeDocument/2006/relationships/notesSlide" Target="../notesSlides/notesSlide1.xml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3008882" y="2391937"/>
            <a:ext cx="1916078" cy="1916078"/>
            <a:chOff x="2925652" y="4387439"/>
            <a:chExt cx="2074126" cy="2074126"/>
          </a:xfrm>
        </p:grpSpPr>
        <p:sp>
          <p:nvSpPr>
            <p:cNvPr id="21" name="Овал 20"/>
            <p:cNvSpPr/>
            <p:nvPr/>
          </p:nvSpPr>
          <p:spPr>
            <a:xfrm>
              <a:off x="2925652" y="4387439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50000" y="4739966"/>
              <a:ext cx="1825429" cy="1369072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3755" y="2709924"/>
            <a:ext cx="1686332" cy="1264749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3039126" y="228123"/>
            <a:ext cx="1916078" cy="1916078"/>
            <a:chOff x="288763" y="1501947"/>
            <a:chExt cx="2074126" cy="2074126"/>
          </a:xfrm>
        </p:grpSpPr>
        <p:sp>
          <p:nvSpPr>
            <p:cNvPr id="22" name="Овал 21"/>
            <p:cNvSpPr/>
            <p:nvPr/>
          </p:nvSpPr>
          <p:spPr>
            <a:xfrm>
              <a:off x="288763" y="1501947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лошадь, грива, кобыл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073" y="1854474"/>
              <a:ext cx="1365441" cy="1369072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лошадь, грива, кобыл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0895" y="553788"/>
            <a:ext cx="1261395" cy="1264749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7187808" y="235625"/>
            <a:ext cx="1916078" cy="1916078"/>
            <a:chOff x="7270471" y="1316330"/>
            <a:chExt cx="2074126" cy="2074126"/>
          </a:xfrm>
        </p:grpSpPr>
        <p:sp>
          <p:nvSpPr>
            <p:cNvPr id="24" name="Овал 23"/>
            <p:cNvSpPr/>
            <p:nvPr/>
          </p:nvSpPr>
          <p:spPr>
            <a:xfrm>
              <a:off x="7270471" y="1316330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62026" y="1464125"/>
              <a:ext cx="1759421" cy="1759421"/>
            </a:xfrm>
            <a:prstGeom prst="rect">
              <a:avLst/>
            </a:prstGeom>
          </p:spPr>
        </p:pic>
      </p:grpSp>
      <p:pic>
        <p:nvPicPr>
          <p:cNvPr id="35" name="Рисунок 34" descr="Изображение выглядит как музыка, аккордеон, музыкальный инструмент, гармоника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4767" y="372157"/>
            <a:ext cx="1625353" cy="162535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7222075" y="2377860"/>
            <a:ext cx="1916078" cy="1916078"/>
            <a:chOff x="8193790" y="3984104"/>
            <a:chExt cx="2074126" cy="2074126"/>
          </a:xfrm>
        </p:grpSpPr>
        <p:sp>
          <p:nvSpPr>
            <p:cNvPr id="25" name="Овал 24"/>
            <p:cNvSpPr/>
            <p:nvPr/>
          </p:nvSpPr>
          <p:spPr>
            <a:xfrm>
              <a:off x="8193790" y="3984104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Изображение выглядит как птица, клюв, рисунок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0987" y="4122440"/>
              <a:ext cx="1797454" cy="179745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птица, клюв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02628" y="2505401"/>
            <a:ext cx="1660488" cy="1660488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5055969" y="1340797"/>
            <a:ext cx="1916078" cy="1916078"/>
            <a:chOff x="4175765" y="326625"/>
            <a:chExt cx="2074126" cy="2074126"/>
          </a:xfrm>
        </p:grpSpPr>
        <p:sp>
          <p:nvSpPr>
            <p:cNvPr id="23" name="Овал 22"/>
            <p:cNvSpPr/>
            <p:nvPr/>
          </p:nvSpPr>
          <p:spPr>
            <a:xfrm>
              <a:off x="4175765" y="326625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грибок, гриб, Съедобный гриб, Лекарственный гриб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65546" y="487542"/>
              <a:ext cx="1694563" cy="1694563"/>
            </a:xfrm>
            <a:prstGeom prst="rect">
              <a:avLst/>
            </a:prstGeom>
          </p:spPr>
        </p:pic>
      </p:grpSp>
      <p:pic>
        <p:nvPicPr>
          <p:cNvPr id="34" name="Рисунок 33" descr="Изображение выглядит как грибок, гриб, Съедобный гриб, Лекарственный гриб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31289" y="1489452"/>
            <a:ext cx="1565438" cy="15654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21238" y="2777058"/>
            <a:ext cx="4231536" cy="4307099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260" y="3743325"/>
            <a:ext cx="30099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17</cp:revision>
  <dcterms:created xsi:type="dcterms:W3CDTF">2024-04-14T20:42:00Z</dcterms:created>
  <dcterms:modified xsi:type="dcterms:W3CDTF">2024-07-12T07:01:14Z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63E36FC0D6484E37A276E7F843D006AF_12</vt:lpwstr>
  </property>
  <property fmtid="{D5CDD505-2E9C-101B-9397-08002B2CF9AE}" pid="3" name="KSOProductBuildVer">
    <vt:lpwstr>1033-12.2.0.17153</vt:lpwstr>
  </property>
</Properties>
</file>