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72" y="79032"/>
            <a:ext cx="748974" cy="696414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  <a:effectLst>
            <a:glow rad="101600">
              <a:schemeClr val="bg1">
                <a:alpha val="82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6693785" y="3274539"/>
            <a:ext cx="846962" cy="84068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04" y="997543"/>
            <a:ext cx="2787429" cy="2787429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70284" y="2172573"/>
            <a:ext cx="1994557" cy="1973287"/>
            <a:chOff x="2770284" y="2172573"/>
            <a:chExt cx="1994557" cy="197328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84" y="2172573"/>
              <a:ext cx="1559739" cy="18812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30" y="3354349"/>
              <a:ext cx="791511" cy="791511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3" y="2153902"/>
            <a:ext cx="1559739" cy="1881212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429694" y="2139814"/>
            <a:ext cx="2367552" cy="2050026"/>
            <a:chOff x="2429694" y="2139814"/>
            <a:chExt cx="2367552" cy="205002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94" y="2139814"/>
              <a:ext cx="2050026" cy="205002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08751">
              <a:off x="3869191" y="2314175"/>
              <a:ext cx="921663" cy="93444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138" y="2139814"/>
              <a:ext cx="1941580" cy="200604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73" y="2196906"/>
            <a:ext cx="1941580" cy="194158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6334472" y="2114821"/>
            <a:ext cx="1138109" cy="980748"/>
          </a:xfrm>
          <a:prstGeom prst="donut">
            <a:avLst>
              <a:gd name="adj" fmla="val 106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50" y="2001837"/>
            <a:ext cx="2593976" cy="2593976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370830" y="1736575"/>
            <a:ext cx="2593976" cy="2593976"/>
            <a:chOff x="2536293" y="1903708"/>
            <a:chExt cx="2593976" cy="259397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293" y="1903708"/>
              <a:ext cx="2593976" cy="259397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881" y="2273521"/>
              <a:ext cx="1116703" cy="1116703"/>
            </a:xfrm>
            <a:prstGeom prst="rect">
              <a:avLst/>
            </a:prstGeom>
          </p:spPr>
        </p:pic>
      </p:grpSp>
      <p:sp>
        <p:nvSpPr>
          <p:cNvPr id="15" name="Кольцо 14"/>
          <p:cNvSpPr/>
          <p:nvPr/>
        </p:nvSpPr>
        <p:spPr>
          <a:xfrm>
            <a:off x="5488480" y="1902235"/>
            <a:ext cx="1790039" cy="1950634"/>
          </a:xfrm>
          <a:prstGeom prst="donut">
            <a:avLst>
              <a:gd name="adj" fmla="val 51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693338" y="1609310"/>
            <a:ext cx="2225366" cy="2740404"/>
            <a:chOff x="4740073" y="2666908"/>
            <a:chExt cx="2450632" cy="275756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73" y="3633996"/>
              <a:ext cx="2323809" cy="17904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73" y="2666908"/>
              <a:ext cx="2022190" cy="20698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4"/>
            <a:stretch/>
          </p:blipFill>
          <p:spPr>
            <a:xfrm>
              <a:off x="4866896" y="4060237"/>
              <a:ext cx="2323809" cy="135996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33" y="2471310"/>
            <a:ext cx="2122230" cy="1635161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455463" y="2015170"/>
            <a:ext cx="1834190" cy="1342194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632826" y="2166992"/>
            <a:ext cx="2144409" cy="2144409"/>
            <a:chOff x="1045887" y="-361500"/>
            <a:chExt cx="2144409" cy="214440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87" y="-361500"/>
              <a:ext cx="2144409" cy="214440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821" y="418956"/>
              <a:ext cx="838496" cy="838496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29" y="2205239"/>
            <a:ext cx="2144409" cy="2144409"/>
          </a:xfrm>
          <a:prstGeom prst="rect">
            <a:avLst/>
          </a:prstGeom>
        </p:spPr>
      </p:pic>
      <p:sp>
        <p:nvSpPr>
          <p:cNvPr id="20" name="Кольцо 19"/>
          <p:cNvSpPr/>
          <p:nvPr/>
        </p:nvSpPr>
        <p:spPr>
          <a:xfrm>
            <a:off x="5743764" y="2877836"/>
            <a:ext cx="1192889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54" y="2567635"/>
            <a:ext cx="1898429" cy="1898429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2753769" y="2063422"/>
            <a:ext cx="1898429" cy="2416171"/>
            <a:chOff x="2967826" y="1874617"/>
            <a:chExt cx="1898429" cy="2416171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826" y="2392359"/>
              <a:ext cx="1898429" cy="1898429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543" y="1874617"/>
              <a:ext cx="1118419" cy="1118419"/>
            </a:xfrm>
            <a:prstGeom prst="rect">
              <a:avLst/>
            </a:prstGeom>
          </p:spPr>
        </p:pic>
      </p:grpSp>
      <p:sp>
        <p:nvSpPr>
          <p:cNvPr id="65" name="Кольцо 64"/>
          <p:cNvSpPr/>
          <p:nvPr/>
        </p:nvSpPr>
        <p:spPr>
          <a:xfrm>
            <a:off x="5657791" y="1868656"/>
            <a:ext cx="1237939" cy="1206506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8562" r="6833" b="7373"/>
          <a:stretch/>
        </p:blipFill>
        <p:spPr>
          <a:xfrm>
            <a:off x="5471361" y="2439549"/>
            <a:ext cx="1827214" cy="1727093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2792463" y="2220147"/>
            <a:ext cx="1827214" cy="1727093"/>
            <a:chOff x="2909549" y="2279290"/>
            <a:chExt cx="1827214" cy="1727093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2" t="8562" r="6833" b="7373"/>
            <a:stretch/>
          </p:blipFill>
          <p:spPr>
            <a:xfrm>
              <a:off x="2909549" y="2279290"/>
              <a:ext cx="1827214" cy="172709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1808">
              <a:off x="3155511" y="2748377"/>
              <a:ext cx="920498" cy="92049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sp>
        <p:nvSpPr>
          <p:cNvPr id="70" name="Кольцо 69"/>
          <p:cNvSpPr/>
          <p:nvPr/>
        </p:nvSpPr>
        <p:spPr>
          <a:xfrm>
            <a:off x="5632310" y="2828032"/>
            <a:ext cx="139891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2668529" y="2140106"/>
            <a:ext cx="2111619" cy="2170425"/>
            <a:chOff x="193883" y="1146902"/>
            <a:chExt cx="4721317" cy="4721317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3" y="1146902"/>
              <a:ext cx="4721317" cy="4721317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049" y="2473350"/>
              <a:ext cx="2230900" cy="2230900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06" y="2191921"/>
            <a:ext cx="2132886" cy="213288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19" y="2078584"/>
            <a:ext cx="1945875" cy="1951036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2795565" y="2205239"/>
            <a:ext cx="1945875" cy="1951036"/>
            <a:chOff x="2806883" y="2392806"/>
            <a:chExt cx="1945875" cy="1951036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883" y="2392806"/>
              <a:ext cx="1945875" cy="195103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211" y="2716497"/>
              <a:ext cx="824185" cy="824185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sp>
        <p:nvSpPr>
          <p:cNvPr id="72" name="Кольцо 71"/>
          <p:cNvSpPr/>
          <p:nvPr/>
        </p:nvSpPr>
        <p:spPr>
          <a:xfrm>
            <a:off x="5653037" y="2385350"/>
            <a:ext cx="139891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0765" y="1981734"/>
            <a:ext cx="2276796" cy="227452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54401" y="2005576"/>
            <a:ext cx="2314180" cy="2274522"/>
            <a:chOff x="2432059" y="2056029"/>
            <a:chExt cx="2314180" cy="2274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32059" y="2056029"/>
              <a:ext cx="2276796" cy="22745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14" y="3270319"/>
              <a:ext cx="718325" cy="720362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82" name="Кольцо 81"/>
          <p:cNvSpPr/>
          <p:nvPr/>
        </p:nvSpPr>
        <p:spPr>
          <a:xfrm>
            <a:off x="6632734" y="3110022"/>
            <a:ext cx="902892" cy="74501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Кольцо 83"/>
          <p:cNvSpPr/>
          <p:nvPr/>
        </p:nvSpPr>
        <p:spPr>
          <a:xfrm>
            <a:off x="5713613" y="2731114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9" y="1911859"/>
            <a:ext cx="2344397" cy="23443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651551" y="1927897"/>
            <a:ext cx="2329332" cy="2525512"/>
            <a:chOff x="2729687" y="1830745"/>
            <a:chExt cx="2138232" cy="213823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87" y="1830745"/>
              <a:ext cx="2138232" cy="213823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06" y="2700565"/>
              <a:ext cx="744049" cy="8538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1" name="Кольцо 70"/>
          <p:cNvSpPr/>
          <p:nvPr/>
        </p:nvSpPr>
        <p:spPr>
          <a:xfrm>
            <a:off x="5708859" y="2855052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052016" y="3946807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65" grpId="0" animBg="1"/>
      <p:bldP spid="65" grpId="1" animBg="1"/>
      <p:bldP spid="70" grpId="0" animBg="1"/>
      <p:bldP spid="70" grpId="1" animBg="1"/>
      <p:bldP spid="72" grpId="0" animBg="1"/>
      <p:bldP spid="72" grpId="1" animBg="1"/>
      <p:bldP spid="82" grpId="0" animBg="1"/>
      <p:bldP spid="82" grpId="1" animBg="1"/>
      <p:bldP spid="84" grpId="0" animBg="1"/>
      <p:bldP spid="84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2024-08-19T10:40:01Z</dcterms:created>
  <dcterms:modified xsi:type="dcterms:W3CDTF">2024-09-02T06:31:01Z</dcterms:modified>
</cp:coreProperties>
</file>