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tags" Target="../tags/tag1.xml"/><Relationship Id="rId20" Type="http://schemas.openxmlformats.org/officeDocument/2006/relationships/image" Target="../media/image19.png"/><Relationship Id="rId21" Type="http://schemas.openxmlformats.org/officeDocument/2006/relationships/slideLayout" Target="../slideLayouts/slideLayout2.xml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042"/>
            <a:ext cx="12192000" cy="6875042"/>
          </a:xfrm>
          <a:prstGeom prst="rect">
            <a:avLst/>
          </a:prstGeom>
        </p:spPr>
      </p:pic>
      <p:sp>
        <p:nvSpPr>
          <p:cNvPr id="5" name="Прямокутник: округлені кути 4"/>
          <p:cNvSpPr/>
          <p:nvPr/>
        </p:nvSpPr>
        <p:spPr>
          <a:xfrm>
            <a:off x="452202" y="257339"/>
            <a:ext cx="6774991" cy="1738067"/>
          </a:xfrm>
          <a:prstGeom prst="round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КОНЬ</a:t>
            </a:r>
            <a:endParaRPr lang="uk-UA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906" y="88995"/>
            <a:ext cx="719011" cy="67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24" y="343332"/>
            <a:ext cx="1522274" cy="1370048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413651" y="4222801"/>
            <a:ext cx="6810853" cy="1738067"/>
          </a:xfrm>
          <a:prstGeom prst="round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" name="Прямокутник: округлені кути 18"/>
          <p:cNvSpPr/>
          <p:nvPr/>
        </p:nvSpPr>
        <p:spPr>
          <a:xfrm>
            <a:off x="413651" y="2210797"/>
            <a:ext cx="6810852" cy="1738067"/>
          </a:xfrm>
          <a:prstGeom prst="round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53" y="4293305"/>
            <a:ext cx="1363090" cy="136309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5" r="-2082"/>
          <a:stretch>
            <a:fillRect/>
          </a:stretch>
        </p:blipFill>
        <p:spPr>
          <a:xfrm>
            <a:off x="861153" y="2589224"/>
            <a:ext cx="1656106" cy="83977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87" y="2423996"/>
            <a:ext cx="1118070" cy="111807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81" y="4302068"/>
            <a:ext cx="787519" cy="134556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94" y="303989"/>
            <a:ext cx="1448733" cy="1448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6958" y="1646892"/>
            <a:ext cx="745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КОНЬ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408" y="1646892"/>
            <a:ext cx="1010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СОБАКА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7964" y="1624544"/>
            <a:ext cx="1084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ЛОШАДЬ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2342" y="3544701"/>
            <a:ext cx="16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АВТОМОБИЛЬ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5883" y="3544701"/>
            <a:ext cx="116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САМОКАТ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4355" y="3544701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МАШИНА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0268" y="5574097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ДОМ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5883" y="5558824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ЗДАНИЕ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7450" y="5571247"/>
            <a:ext cx="878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УЛИЦА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20" y="530655"/>
            <a:ext cx="1132445" cy="113244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1575" y="322148"/>
            <a:ext cx="1522276" cy="137004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4" b="26732"/>
          <a:stretch>
            <a:fillRect/>
          </a:stretch>
        </p:blipFill>
        <p:spPr>
          <a:xfrm>
            <a:off x="4845782" y="2569191"/>
            <a:ext cx="1848347" cy="94290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20" y="2346647"/>
            <a:ext cx="1132445" cy="113244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44" y="4244722"/>
            <a:ext cx="1402972" cy="140297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55" y="4293305"/>
            <a:ext cx="1341974" cy="134197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50" y="257339"/>
            <a:ext cx="1448733" cy="144873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46" y="264647"/>
            <a:ext cx="1448733" cy="1448733"/>
          </a:xfrm>
          <a:prstGeom prst="rect">
            <a:avLst/>
          </a:prstGeom>
        </p:spPr>
      </p:pic>
      <p:cxnSp>
        <p:nvCxnSpPr>
          <p:cNvPr id="51" name="Пряма сполучна лінія 50"/>
          <p:cNvCxnSpPr/>
          <p:nvPr/>
        </p:nvCxnSpPr>
        <p:spPr>
          <a:xfrm>
            <a:off x="5180827" y="530655"/>
            <a:ext cx="1205448" cy="108162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 сполучна лінія 53"/>
          <p:cNvCxnSpPr/>
          <p:nvPr/>
        </p:nvCxnSpPr>
        <p:spPr>
          <a:xfrm flipH="1">
            <a:off x="5214355" y="526586"/>
            <a:ext cx="1205448" cy="108162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001627" y="1651738"/>
            <a:ext cx="1602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ПРЕКРАСНЫЙ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52980" y="1636932"/>
            <a:ext cx="1319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КРАСИВЫЙ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25336" y="1624510"/>
            <a:ext cx="1602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НЕКРАСИВЫЙ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93" y="2423929"/>
            <a:ext cx="1118070" cy="11180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09" y="2311549"/>
            <a:ext cx="1003361" cy="12542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72086" y="3542066"/>
            <a:ext cx="965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ШТОРЫ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84777" y="3542066"/>
            <a:ext cx="871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КОВЕР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5233" y="354206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ЗАНАВЕСКИ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22056" y="5588366"/>
            <a:ext cx="1100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ПОЛНЫЙ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08416" y="5584073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ПУСТОЙ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23122" y="5571247"/>
            <a:ext cx="1813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НАПОЛНЕННЫЙ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89" y="4373767"/>
            <a:ext cx="1210306" cy="12103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07" y="4498085"/>
            <a:ext cx="1085988" cy="1085988"/>
          </a:xfrm>
          <a:prstGeom prst="rect">
            <a:avLst/>
          </a:prstGeom>
        </p:spPr>
      </p:pic>
      <p:pic>
        <p:nvPicPr>
          <p:cNvPr id="56" name="Рисунок 55" descr="D:\Govorika\Space\Prize\cosmic_giftbox_2d_animation_style_white_background__b5f4f93b-5f57-4e52-9a67-9d2198670d4e.pngcosmic_giftbox_2d_animation_style_white_background__b5f4f93b-5f57-4e52-9a67-9d2198670d4e"/>
          <p:cNvPicPr>
            <a:picLocks noChangeAspect="1"/>
          </p:cNvPicPr>
          <p:nvPr/>
        </p:nvPicPr>
        <p:blipFill>
          <a:blip r:embed="rId18"/>
          <a:srcRect l="940" r="940"/>
          <a:stretch>
            <a:fillRect/>
          </a:stretch>
        </p:blipFill>
        <p:spPr>
          <a:xfrm>
            <a:off x="3001627" y="966820"/>
            <a:ext cx="3870648" cy="3944476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00" y="2346960"/>
            <a:ext cx="3571875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4" grpId="2"/>
      <p:bldP spid="9" grpId="0"/>
      <p:bldP spid="9" grpId="1"/>
      <p:bldP spid="11" grpId="0"/>
      <p:bldP spid="11" grpId="1"/>
      <p:bldP spid="12" grpId="0"/>
      <p:bldP spid="12" grpId="1"/>
      <p:bldP spid="12" grpId="2"/>
      <p:bldP spid="14" grpId="0"/>
      <p:bldP spid="14" grpId="1"/>
      <p:bldP spid="15" grpId="0"/>
      <p:bldP spid="15" grpId="1"/>
      <p:bldP spid="17" grpId="0"/>
      <p:bldP spid="17" grpId="1"/>
      <p:bldP spid="18" grpId="0"/>
      <p:bldP spid="18" grpId="1"/>
      <p:bldP spid="18" grpId="2"/>
      <p:bldP spid="55" grpId="0"/>
      <p:bldP spid="57" grpId="0"/>
      <p:bldP spid="58" grpId="0"/>
      <p:bldP spid="58" grpId="1"/>
      <p:bldP spid="22" grpId="0"/>
      <p:bldP spid="24" grpId="0"/>
      <p:bldP spid="24" grpId="1"/>
      <p:bldP spid="25" grpId="0"/>
      <p:bldP spid="29" grpId="0"/>
      <p:bldP spid="30" grpId="0"/>
      <p:bldP spid="30" grpId="1"/>
      <p:bldP spid="31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WPS Presentation</Application>
  <PresentationFormat>Широкий екран</PresentationFormat>
  <Paragraphs>38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30</cp:revision>
  <dcterms:created xsi:type="dcterms:W3CDTF">2024-04-13T10:22:00Z</dcterms:created>
  <dcterms:modified xsi:type="dcterms:W3CDTF">2024-06-14T07:54:28Z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A7FE8ED043D24865839D0141CF3E270C_12</vt:lpwstr>
  </property>
  <property fmtid="{D5CDD505-2E9C-101B-9397-08002B2CF9AE}" pid="3" name="KSOProductBuildVer">
    <vt:lpwstr>1033-12.2.0.17119</vt:lpwstr>
  </property>
</Properties>
</file>