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F77208-3C1C-4116-9905-BC99E80E138D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0A189-A282-43F0-85A6-640584F84CC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50A189-A282-43F0-85A6-640584F84CCB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660A-7548-4C52-8728-A0B0830903F2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9666F-0B15-427A-B05A-6C7D7232CF77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audio" Target="../media/media1.mp3"/><Relationship Id="rId7" Type="http://schemas.microsoft.com/office/2007/relationships/media" Target="../media/media1.mp3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microsoft.com/office/2007/relationships/hdphoto" Target="../media/image18.wdp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slideLayout" Target="../slideLayouts/slideLayout1.xml"/><Relationship Id="rId25" Type="http://schemas.openxmlformats.org/officeDocument/2006/relationships/notesSlide" Target="../notesSlides/notesSlide1.xml"/><Relationship Id="rId26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6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2" y="-82578"/>
            <a:ext cx="12195241" cy="696870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8808" y="-1"/>
            <a:ext cx="1173192" cy="1090863"/>
          </a:xfrm>
          <a:prstGeom prst="rect">
            <a:avLst/>
          </a:prstGeom>
        </p:spPr>
      </p:pic>
      <p:grpSp>
        <p:nvGrpSpPr>
          <p:cNvPr id="69" name="Группа 68"/>
          <p:cNvGrpSpPr/>
          <p:nvPr/>
        </p:nvGrpSpPr>
        <p:grpSpPr>
          <a:xfrm>
            <a:off x="375268" y="-277588"/>
            <a:ext cx="2396832" cy="2260100"/>
            <a:chOff x="402976" y="-277588"/>
            <a:chExt cx="2396832" cy="2260100"/>
          </a:xfrm>
        </p:grpSpPr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976" y="-277588"/>
              <a:ext cx="2396832" cy="2260100"/>
            </a:xfrm>
            <a:prstGeom prst="rect">
              <a:avLst/>
            </a:prstGeom>
          </p:spPr>
        </p:pic>
        <p:grpSp>
          <p:nvGrpSpPr>
            <p:cNvPr id="28" name="Группа 27"/>
            <p:cNvGrpSpPr/>
            <p:nvPr/>
          </p:nvGrpSpPr>
          <p:grpSpPr>
            <a:xfrm>
              <a:off x="885405" y="212145"/>
              <a:ext cx="1473200" cy="1489606"/>
              <a:chOff x="885405" y="212145"/>
              <a:chExt cx="1473200" cy="1489606"/>
            </a:xfrm>
          </p:grpSpPr>
          <p:sp>
            <p:nvSpPr>
              <p:cNvPr id="10" name="Блок-схема: узел 9"/>
              <p:cNvSpPr/>
              <p:nvPr/>
            </p:nvSpPr>
            <p:spPr>
              <a:xfrm>
                <a:off x="885405" y="212145"/>
                <a:ext cx="1473200" cy="1473200"/>
              </a:xfrm>
              <a:prstGeom prst="flowChartConnector">
                <a:avLst/>
              </a:prstGeom>
              <a:ln w="38100">
                <a:solidFill>
                  <a:srgbClr val="FFFF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7" name="Рисунок 2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385" y="303531"/>
                <a:ext cx="1398220" cy="1398220"/>
              </a:xfrm>
              <a:prstGeom prst="rect">
                <a:avLst/>
              </a:prstGeom>
            </p:spPr>
          </p:pic>
        </p:grpSp>
      </p:grpSp>
      <p:pic>
        <p:nvPicPr>
          <p:cNvPr id="64" name="9995f43f5fa9558407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29054" y="1187174"/>
            <a:ext cx="487363" cy="487363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2030679" y="-277589"/>
            <a:ext cx="2396833" cy="2260101"/>
            <a:chOff x="2411013" y="517119"/>
            <a:chExt cx="2396833" cy="2260101"/>
          </a:xfrm>
        </p:grpSpPr>
        <p:pic>
          <p:nvPicPr>
            <p:cNvPr id="72" name="Рисунок 7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13" y="517119"/>
              <a:ext cx="2396833" cy="2260101"/>
            </a:xfrm>
            <a:prstGeom prst="rect">
              <a:avLst/>
            </a:prstGeom>
          </p:spPr>
        </p:pic>
        <p:grpSp>
          <p:nvGrpSpPr>
            <p:cNvPr id="31" name="Группа 30"/>
            <p:cNvGrpSpPr/>
            <p:nvPr/>
          </p:nvGrpSpPr>
          <p:grpSpPr>
            <a:xfrm>
              <a:off x="2880531" y="966723"/>
              <a:ext cx="1511939" cy="1511939"/>
              <a:chOff x="2777064" y="135231"/>
              <a:chExt cx="1511939" cy="1511939"/>
            </a:xfrm>
          </p:grpSpPr>
          <p:pic>
            <p:nvPicPr>
              <p:cNvPr id="11" name="Рисунок 1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7064" y="13523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6088" y="383568"/>
                <a:ext cx="1074047" cy="1111581"/>
              </a:xfrm>
              <a:prstGeom prst="rect">
                <a:avLst/>
              </a:prstGeom>
            </p:spPr>
          </p:pic>
        </p:grpSp>
      </p:grpSp>
      <p:grpSp>
        <p:nvGrpSpPr>
          <p:cNvPr id="77" name="Группа 76"/>
          <p:cNvGrpSpPr/>
          <p:nvPr/>
        </p:nvGrpSpPr>
        <p:grpSpPr>
          <a:xfrm>
            <a:off x="3685113" y="-257767"/>
            <a:ext cx="2395936" cy="2261812"/>
            <a:chOff x="7338968" y="252216"/>
            <a:chExt cx="2395936" cy="2261812"/>
          </a:xfrm>
        </p:grpSpPr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8968" y="252216"/>
              <a:ext cx="2395936" cy="2261812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7791516" y="672899"/>
              <a:ext cx="1511939" cy="1511939"/>
              <a:chOff x="4584061" y="135231"/>
              <a:chExt cx="1511939" cy="1511939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84061" y="13523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3" name="Рисунок 32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07462" y="135231"/>
                <a:ext cx="1290047" cy="1290047"/>
              </a:xfrm>
              <a:prstGeom prst="rect">
                <a:avLst/>
              </a:prstGeom>
            </p:spPr>
          </p:pic>
        </p:grpSp>
      </p:grpSp>
      <p:grpSp>
        <p:nvGrpSpPr>
          <p:cNvPr id="78" name="Группа 77"/>
          <p:cNvGrpSpPr/>
          <p:nvPr/>
        </p:nvGrpSpPr>
        <p:grpSpPr>
          <a:xfrm>
            <a:off x="381832" y="1362463"/>
            <a:ext cx="2395936" cy="2261812"/>
            <a:chOff x="6597749" y="2511105"/>
            <a:chExt cx="2395936" cy="2261812"/>
          </a:xfrm>
        </p:grpSpPr>
        <p:pic>
          <p:nvPicPr>
            <p:cNvPr id="74" name="Рисунок 7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597749" y="2511105"/>
              <a:ext cx="2395936" cy="2261812"/>
            </a:xfrm>
            <a:prstGeom prst="rect">
              <a:avLst/>
            </a:prstGeom>
          </p:spPr>
        </p:pic>
        <p:grpSp>
          <p:nvGrpSpPr>
            <p:cNvPr id="37" name="Группа 36"/>
            <p:cNvGrpSpPr/>
            <p:nvPr/>
          </p:nvGrpSpPr>
          <p:grpSpPr>
            <a:xfrm>
              <a:off x="7072656" y="2917590"/>
              <a:ext cx="1511939" cy="1511939"/>
              <a:chOff x="846666" y="1817630"/>
              <a:chExt cx="1511939" cy="1511939"/>
            </a:xfrm>
          </p:grpSpPr>
          <p:pic>
            <p:nvPicPr>
              <p:cNvPr id="13" name="Рисунок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666" y="1817630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5209" y="1908018"/>
                <a:ext cx="1335563" cy="1359057"/>
              </a:xfrm>
              <a:prstGeom prst="rect">
                <a:avLst/>
              </a:prstGeom>
            </p:spPr>
          </p:pic>
        </p:grpSp>
      </p:grpSp>
      <p:grpSp>
        <p:nvGrpSpPr>
          <p:cNvPr id="79" name="Группа 78"/>
          <p:cNvGrpSpPr/>
          <p:nvPr/>
        </p:nvGrpSpPr>
        <p:grpSpPr>
          <a:xfrm>
            <a:off x="2027889" y="1363247"/>
            <a:ext cx="2395936" cy="2261812"/>
            <a:chOff x="7338968" y="4088174"/>
            <a:chExt cx="2395936" cy="2261812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8968" y="4088174"/>
              <a:ext cx="2395936" cy="2261812"/>
            </a:xfrm>
            <a:prstGeom prst="rect">
              <a:avLst/>
            </a:prstGeom>
          </p:spPr>
        </p:pic>
        <p:grpSp>
          <p:nvGrpSpPr>
            <p:cNvPr id="40" name="Группа 39"/>
            <p:cNvGrpSpPr/>
            <p:nvPr/>
          </p:nvGrpSpPr>
          <p:grpSpPr>
            <a:xfrm>
              <a:off x="7846456" y="4540716"/>
              <a:ext cx="1511939" cy="1511939"/>
              <a:chOff x="2777064" y="1771621"/>
              <a:chExt cx="1511939" cy="1511939"/>
            </a:xfrm>
          </p:grpSpPr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7064" y="177162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39" name="Рисунок 38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98299" y="1934731"/>
                <a:ext cx="1231051" cy="1231051"/>
              </a:xfrm>
              <a:prstGeom prst="rect">
                <a:avLst/>
              </a:prstGeom>
            </p:spPr>
          </p:pic>
        </p:grpSp>
      </p:grpSp>
      <p:grpSp>
        <p:nvGrpSpPr>
          <p:cNvPr id="85" name="Группа 84"/>
          <p:cNvGrpSpPr/>
          <p:nvPr/>
        </p:nvGrpSpPr>
        <p:grpSpPr>
          <a:xfrm>
            <a:off x="3679983" y="1375735"/>
            <a:ext cx="2395936" cy="2261812"/>
            <a:chOff x="6222384" y="3448020"/>
            <a:chExt cx="2395936" cy="2261812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222384" y="3448020"/>
              <a:ext cx="2395936" cy="2261812"/>
            </a:xfrm>
            <a:prstGeom prst="rect">
              <a:avLst/>
            </a:prstGeom>
          </p:spPr>
        </p:pic>
        <p:grpSp>
          <p:nvGrpSpPr>
            <p:cNvPr id="43" name="Группа 42"/>
            <p:cNvGrpSpPr/>
            <p:nvPr/>
          </p:nvGrpSpPr>
          <p:grpSpPr>
            <a:xfrm>
              <a:off x="6654522" y="3889705"/>
              <a:ext cx="1511939" cy="1511939"/>
              <a:chOff x="4662694" y="1755136"/>
              <a:chExt cx="1511939" cy="1511939"/>
            </a:xfrm>
          </p:grpSpPr>
          <p:pic>
            <p:nvPicPr>
              <p:cNvPr id="15" name="Рисунок 1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2694" y="1755136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42" name="Рисунок 41"/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06684" y="1942373"/>
                <a:ext cx="1290047" cy="1290047"/>
              </a:xfrm>
              <a:prstGeom prst="rect">
                <a:avLst/>
              </a:prstGeom>
            </p:spPr>
          </p:pic>
        </p:grpSp>
      </p:grpSp>
      <p:grpSp>
        <p:nvGrpSpPr>
          <p:cNvPr id="86" name="Группа 85"/>
          <p:cNvGrpSpPr/>
          <p:nvPr/>
        </p:nvGrpSpPr>
        <p:grpSpPr>
          <a:xfrm>
            <a:off x="365399" y="2973702"/>
            <a:ext cx="2395936" cy="2261812"/>
            <a:chOff x="6193367" y="1531933"/>
            <a:chExt cx="2395936" cy="2261812"/>
          </a:xfrm>
        </p:grpSpPr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93367" y="1531933"/>
              <a:ext cx="2395936" cy="226181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6654947" y="1956612"/>
              <a:ext cx="1511939" cy="1511939"/>
              <a:chOff x="846666" y="3448020"/>
              <a:chExt cx="1511939" cy="1511939"/>
            </a:xfrm>
          </p:grpSpPr>
          <p:pic>
            <p:nvPicPr>
              <p:cNvPr id="16" name="Рисунок 15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666" y="3448020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45" name="Рисунок 44"/>
              <p:cNvPicPr>
                <a:picLocks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5693" y="3625842"/>
                <a:ext cx="1333883" cy="1332550"/>
              </a:xfrm>
              <a:prstGeom prst="rect">
                <a:avLst/>
              </a:prstGeom>
            </p:spPr>
          </p:pic>
        </p:grpSp>
      </p:grpSp>
      <p:grpSp>
        <p:nvGrpSpPr>
          <p:cNvPr id="88" name="Группа 87"/>
          <p:cNvGrpSpPr/>
          <p:nvPr/>
        </p:nvGrpSpPr>
        <p:grpSpPr>
          <a:xfrm>
            <a:off x="2024947" y="2988648"/>
            <a:ext cx="2395936" cy="2261812"/>
            <a:chOff x="5922336" y="-282913"/>
            <a:chExt cx="2395936" cy="2261812"/>
          </a:xfrm>
        </p:grpSpPr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22336" y="-282913"/>
              <a:ext cx="2395936" cy="2261812"/>
            </a:xfrm>
            <a:prstGeom prst="rect">
              <a:avLst/>
            </a:prstGeom>
          </p:spPr>
        </p:pic>
        <p:grpSp>
          <p:nvGrpSpPr>
            <p:cNvPr id="49" name="Группа 48"/>
            <p:cNvGrpSpPr/>
            <p:nvPr/>
          </p:nvGrpSpPr>
          <p:grpSpPr>
            <a:xfrm>
              <a:off x="6348655" y="150652"/>
              <a:ext cx="1511939" cy="1511939"/>
              <a:chOff x="2777064" y="3408011"/>
              <a:chExt cx="1511939" cy="1511939"/>
            </a:xfrm>
          </p:grpSpPr>
          <p:pic>
            <p:nvPicPr>
              <p:cNvPr id="18" name="Рисунок 1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7064" y="3408011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48" name="Рисунок 4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6589" y="3609490"/>
                <a:ext cx="1172761" cy="1172761"/>
              </a:xfrm>
              <a:prstGeom prst="rect">
                <a:avLst/>
              </a:prstGeom>
            </p:spPr>
          </p:pic>
        </p:grpSp>
      </p:grpSp>
      <p:grpSp>
        <p:nvGrpSpPr>
          <p:cNvPr id="89" name="Группа 88"/>
          <p:cNvGrpSpPr/>
          <p:nvPr/>
        </p:nvGrpSpPr>
        <p:grpSpPr>
          <a:xfrm>
            <a:off x="3674853" y="2988648"/>
            <a:ext cx="2395936" cy="2261812"/>
            <a:chOff x="6104608" y="1438581"/>
            <a:chExt cx="2395936" cy="2261812"/>
          </a:xfrm>
        </p:grpSpPr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104608" y="1438581"/>
              <a:ext cx="2395936" cy="2261812"/>
            </a:xfrm>
            <a:prstGeom prst="rect">
              <a:avLst/>
            </a:prstGeom>
          </p:spPr>
        </p:pic>
        <p:grpSp>
          <p:nvGrpSpPr>
            <p:cNvPr id="52" name="Группа 51"/>
            <p:cNvGrpSpPr/>
            <p:nvPr/>
          </p:nvGrpSpPr>
          <p:grpSpPr>
            <a:xfrm>
              <a:off x="6552325" y="1878936"/>
              <a:ext cx="1524643" cy="1511939"/>
              <a:chOff x="4668724" y="3391293"/>
              <a:chExt cx="1524643" cy="1511939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8724" y="3391293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1" name="Рисунок 50"/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9434" y="3423648"/>
                <a:ext cx="1413933" cy="1413933"/>
              </a:xfrm>
              <a:prstGeom prst="rect">
                <a:avLst/>
              </a:prstGeom>
            </p:spPr>
          </p:pic>
        </p:grpSp>
      </p:grpSp>
      <p:grpSp>
        <p:nvGrpSpPr>
          <p:cNvPr id="92" name="Группа 91"/>
          <p:cNvGrpSpPr/>
          <p:nvPr/>
        </p:nvGrpSpPr>
        <p:grpSpPr>
          <a:xfrm>
            <a:off x="360269" y="4606322"/>
            <a:ext cx="2395936" cy="2261812"/>
            <a:chOff x="5734770" y="2298094"/>
            <a:chExt cx="2395936" cy="2261812"/>
          </a:xfrm>
        </p:grpSpPr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34770" y="2298094"/>
              <a:ext cx="2395936" cy="2261812"/>
            </a:xfrm>
            <a:prstGeom prst="rect">
              <a:avLst/>
            </a:prstGeom>
          </p:spPr>
        </p:pic>
        <p:grpSp>
          <p:nvGrpSpPr>
            <p:cNvPr id="55" name="Группа 54"/>
            <p:cNvGrpSpPr/>
            <p:nvPr/>
          </p:nvGrpSpPr>
          <p:grpSpPr>
            <a:xfrm>
              <a:off x="6202188" y="2730539"/>
              <a:ext cx="1511939" cy="1511939"/>
              <a:chOff x="846666" y="5133913"/>
              <a:chExt cx="1511939" cy="1511939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46666" y="5133913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4" name="Рисунок 53"/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9980" b="89980" l="8597" r="92641">
                            <a14:foregroundMark x1="8597" y1="24323" x2="8597" y2="24323"/>
                            <a14:foregroundMark x1="92641" y1="50990" x2="92641" y2="5099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3477" y="5473785"/>
                <a:ext cx="1186099" cy="956081"/>
              </a:xfrm>
              <a:prstGeom prst="rect">
                <a:avLst/>
              </a:prstGeom>
            </p:spPr>
          </p:pic>
        </p:grpSp>
      </p:grpSp>
      <p:grpSp>
        <p:nvGrpSpPr>
          <p:cNvPr id="93" name="Группа 92"/>
          <p:cNvGrpSpPr/>
          <p:nvPr/>
        </p:nvGrpSpPr>
        <p:grpSpPr>
          <a:xfrm>
            <a:off x="2003384" y="4621268"/>
            <a:ext cx="2395936" cy="2261812"/>
            <a:chOff x="5790426" y="-237945"/>
            <a:chExt cx="2395936" cy="2261812"/>
          </a:xfrm>
        </p:grpSpPr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790426" y="-237945"/>
              <a:ext cx="2395936" cy="2261812"/>
            </a:xfrm>
            <a:prstGeom prst="rect">
              <a:avLst/>
            </a:prstGeom>
          </p:spPr>
        </p:pic>
        <p:grpSp>
          <p:nvGrpSpPr>
            <p:cNvPr id="58" name="Группа 57"/>
            <p:cNvGrpSpPr/>
            <p:nvPr/>
          </p:nvGrpSpPr>
          <p:grpSpPr>
            <a:xfrm>
              <a:off x="6242285" y="226891"/>
              <a:ext cx="1511939" cy="1511939"/>
              <a:chOff x="2777064" y="5133914"/>
              <a:chExt cx="1511939" cy="1511939"/>
            </a:xfrm>
          </p:grpSpPr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77064" y="5133914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57" name="Рисунок 56"/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52369" y="5357847"/>
                <a:ext cx="1076981" cy="1116585"/>
              </a:xfrm>
              <a:prstGeom prst="rect">
                <a:avLst/>
              </a:prstGeom>
            </p:spPr>
          </p:pic>
        </p:grpSp>
      </p:grpSp>
      <p:grpSp>
        <p:nvGrpSpPr>
          <p:cNvPr id="94" name="Группа 93"/>
          <p:cNvGrpSpPr/>
          <p:nvPr/>
        </p:nvGrpSpPr>
        <p:grpSpPr>
          <a:xfrm>
            <a:off x="3644651" y="4621327"/>
            <a:ext cx="2395936" cy="2261812"/>
            <a:chOff x="7591517" y="-284544"/>
            <a:chExt cx="2395936" cy="2261812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591517" y="-284544"/>
              <a:ext cx="2395936" cy="2261812"/>
            </a:xfrm>
            <a:prstGeom prst="rect">
              <a:avLst/>
            </a:prstGeom>
          </p:spPr>
        </p:pic>
        <p:grpSp>
          <p:nvGrpSpPr>
            <p:cNvPr id="63" name="Группа 62"/>
            <p:cNvGrpSpPr/>
            <p:nvPr/>
          </p:nvGrpSpPr>
          <p:grpSpPr>
            <a:xfrm>
              <a:off x="8057635" y="162915"/>
              <a:ext cx="1511939" cy="1511939"/>
              <a:chOff x="4662694" y="5133914"/>
              <a:chExt cx="1511939" cy="1511939"/>
            </a:xfrm>
          </p:grpSpPr>
          <p:pic>
            <p:nvPicPr>
              <p:cNvPr id="21" name="Рисунок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662694" y="5133914"/>
                <a:ext cx="1511939" cy="1511939"/>
              </a:xfrm>
              <a:prstGeom prst="rect">
                <a:avLst/>
              </a:prstGeom>
            </p:spPr>
          </p:pic>
          <p:pic>
            <p:nvPicPr>
              <p:cNvPr id="60" name="Рисунок 59"/>
              <p:cNvPicPr>
                <a:picLocks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22532" y="5231919"/>
                <a:ext cx="1413933" cy="1413933"/>
              </a:xfrm>
              <a:prstGeom prst="rect">
                <a:avLst/>
              </a:prstGeom>
            </p:spPr>
          </p:pic>
          <p:pic>
            <p:nvPicPr>
              <p:cNvPr id="62" name="Рисунок 61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2745" y="5582543"/>
                <a:ext cx="457410" cy="457410"/>
              </a:xfrm>
              <a:prstGeom prst="rect">
                <a:avLst/>
              </a:prstGeom>
            </p:spPr>
          </p:pic>
        </p:grpSp>
      </p:grpSp>
      <p:pic>
        <p:nvPicPr>
          <p:cNvPr id="152" name="Picture 151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7269424" y="2386939"/>
            <a:ext cx="4467225" cy="4467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0" dur="1332" fill="hold"/>
                                        <p:tgtEl>
                                          <p:spTgt spid="6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4</cp:revision>
  <dcterms:created xsi:type="dcterms:W3CDTF">2024-05-08T16:09:00Z</dcterms:created>
  <dcterms:modified xsi:type="dcterms:W3CDTF">2024-07-08T07:59:19Z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4EEAB2A5D6B44584A5618A1C3C8A8BEE_12</vt:lpwstr>
  </property>
  <property fmtid="{D5CDD505-2E9C-101B-9397-08002B2CF9AE}" pid="3" name="KSOProductBuildVer">
    <vt:lpwstr>1033-12.2.0.17119</vt:lpwstr>
  </property>
</Properties>
</file>