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Ца-ца-ца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центральная улица.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Цо-цо-цо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есть у курочки яйцо.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13164" y="2265709"/>
            <a:ext cx="5026805" cy="1367591"/>
            <a:chOff x="1413164" y="2265709"/>
            <a:chExt cx="5026805" cy="1367591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1413164" y="238134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3164" y="247124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Цы-цы-цы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банке огурцы.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4082" y="2265709"/>
              <a:ext cx="1315887" cy="136759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333856" y="3423021"/>
            <a:ext cx="4992105" cy="1279547"/>
            <a:chOff x="1333856" y="3423021"/>
            <a:chExt cx="4992105" cy="1279547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1413164" y="348461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Рисунок 2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6266">
              <a:off x="5046414" y="3423021"/>
              <a:ext cx="1279547" cy="12795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3856" y="3563770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очень сладкий леденец.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13164" y="4587876"/>
            <a:ext cx="4933429" cy="1196747"/>
            <a:chOff x="1413164" y="4587876"/>
            <a:chExt cx="4933429" cy="1196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1413164" y="4587876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85" y="4678921"/>
              <a:ext cx="1106808" cy="110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14" y="4720007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гнезде сидит птенец.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33856" y="5672741"/>
            <a:ext cx="4990744" cy="1124102"/>
            <a:chOff x="1333856" y="5672741"/>
            <a:chExt cx="4990744" cy="1124102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1413164" y="569114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64" y="5672741"/>
              <a:ext cx="811884" cy="108251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33856" y="576009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Яц-яц-яц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ко мне скачет заяц.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8830" y="2907665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2024-05-03T09:33:00Z</dcterms:created>
  <dcterms:modified xsi:type="dcterms:W3CDTF">2024-07-08T08:01:10Z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</Properties>
</file>