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3088538" y="2012561"/>
            <a:ext cx="1279974" cy="1638485"/>
            <a:chOff x="3088538" y="2012561"/>
            <a:chExt cx="1279974" cy="1638485"/>
          </a:xfrm>
        </p:grpSpPr>
        <p:pic>
          <p:nvPicPr>
            <p:cNvPr id="59" name="Рисунок 58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538" y="2012561"/>
              <a:ext cx="1245109" cy="1518425"/>
            </a:xfrm>
            <a:prstGeom prst="rect">
              <a:avLst/>
            </a:prstGeom>
          </p:spPr>
        </p:pic>
        <p:sp>
          <p:nvSpPr>
            <p:cNvPr id="51" name="Овал 50"/>
            <p:cNvSpPr/>
            <p:nvPr/>
          </p:nvSpPr>
          <p:spPr>
            <a:xfrm>
              <a:off x="3194533" y="24944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4751" y="2389593"/>
              <a:ext cx="1213761" cy="126145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pic>
          <p:nvPicPr>
            <p:cNvPr id="62" name="Рисунок 61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822" y="1434838"/>
              <a:ext cx="1245109" cy="1518425"/>
            </a:xfrm>
            <a:prstGeom prst="rect">
              <a:avLst/>
            </a:prstGeom>
          </p:spPr>
        </p:pic>
        <p:sp>
          <p:nvSpPr>
            <p:cNvPr id="70" name="Овал 69"/>
            <p:cNvSpPr/>
            <p:nvPr/>
          </p:nvSpPr>
          <p:spPr>
            <a:xfrm>
              <a:off x="6273529" y="191540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 descr="Изображение выглядит как ветряная мельн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990" y="1958826"/>
              <a:ext cx="945367" cy="94536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667283" y="1371691"/>
            <a:ext cx="1245109" cy="1538953"/>
            <a:chOff x="7667283" y="1371691"/>
            <a:chExt cx="1245109" cy="1538953"/>
          </a:xfrm>
        </p:grpSpPr>
        <p:pic>
          <p:nvPicPr>
            <p:cNvPr id="63" name="Рисунок 62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283" y="1371691"/>
              <a:ext cx="1245109" cy="1518425"/>
            </a:xfrm>
            <a:prstGeom prst="rect">
              <a:avLst/>
            </a:prstGeom>
          </p:spPr>
        </p:pic>
        <p:sp>
          <p:nvSpPr>
            <p:cNvPr id="71" name="Овал 70"/>
            <p:cNvSpPr/>
            <p:nvPr/>
          </p:nvSpPr>
          <p:spPr>
            <a:xfrm>
              <a:off x="7766205" y="184589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зарисовка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117" y="1852345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pic>
          <p:nvPicPr>
            <p:cNvPr id="64" name="Рисунок 63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314" y="2973703"/>
              <a:ext cx="1245109" cy="1518425"/>
            </a:xfrm>
            <a:prstGeom prst="rect">
              <a:avLst/>
            </a:prstGeom>
          </p:spPr>
        </p:pic>
        <p:sp>
          <p:nvSpPr>
            <p:cNvPr id="73" name="Овал 72"/>
            <p:cNvSpPr/>
            <p:nvPr/>
          </p:nvSpPr>
          <p:spPr>
            <a:xfrm>
              <a:off x="6560732" y="3454269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цветок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347" y="3465021"/>
              <a:ext cx="951068" cy="951068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6630296" y="55385"/>
            <a:ext cx="1254057" cy="1625241"/>
            <a:chOff x="6630296" y="55385"/>
            <a:chExt cx="1254057" cy="1625241"/>
          </a:xfrm>
        </p:grpSpPr>
        <p:pic>
          <p:nvPicPr>
            <p:cNvPr id="66" name="Рисунок 65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244" y="55385"/>
              <a:ext cx="1245109" cy="1518425"/>
            </a:xfrm>
            <a:prstGeom prst="rect">
              <a:avLst/>
            </a:prstGeom>
          </p:spPr>
        </p:pic>
        <p:sp>
          <p:nvSpPr>
            <p:cNvPr id="76" name="Овал 75"/>
            <p:cNvSpPr/>
            <p:nvPr/>
          </p:nvSpPr>
          <p:spPr>
            <a:xfrm>
              <a:off x="6707906" y="535951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Рисунок 102" descr="Изображение выглядит как круг, колес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296" y="458976"/>
              <a:ext cx="1221650" cy="122165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15" y="2390140"/>
            <a:ext cx="180022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03099 0.462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32135 0.7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3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763 0.5391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40417 0.552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3171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2024-05-01T14:29:00Z</dcterms:created>
  <dcterms:modified xsi:type="dcterms:W3CDTF">2024-06-07T14:31:16Z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