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055" y="1303655"/>
            <a:ext cx="417195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</Properties>
</file>