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4"/>
          <a:stretch>
            <a:fillRect/>
          </a:stretch>
        </p:blipFill>
        <p:spPr>
          <a:xfrm>
            <a:off x="846681" y="2878424"/>
            <a:ext cx="1384166" cy="24293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5" y="3125312"/>
            <a:ext cx="5202936" cy="520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91" y="0"/>
            <a:ext cx="903909" cy="840477"/>
          </a:xfrm>
          <a:prstGeom prst="rect">
            <a:avLst/>
          </a:prstGeom>
        </p:spPr>
      </p:pic>
      <p:pic>
        <p:nvPicPr>
          <p:cNvPr id="10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1538909"/>
            <a:ext cx="1862764" cy="189009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1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53" y="3258107"/>
            <a:ext cx="2182858" cy="2182858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74" y="0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2330" y="2238375"/>
            <a:ext cx="3590925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5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yanag</cp:lastModifiedBy>
  <cp:revision>7</cp:revision>
  <dcterms:created xsi:type="dcterms:W3CDTF">2024-04-19T10:25:00Z</dcterms:created>
  <dcterms:modified xsi:type="dcterms:W3CDTF">2024-06-13T10:57:36Z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</Properties>
</file>