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microsoft.com/office/2007/relationships/hdphoto" Target="../media/hdphoto3.wdp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4007" y="2062488"/>
            <a:ext cx="39243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