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391123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1307604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2033" y="266054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67989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32023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49588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14336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" y="950000"/>
            <a:ext cx="1597111" cy="159711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6" y="909301"/>
            <a:ext cx="1712271" cy="171227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астение, лаванда, Фиолетовый, фиолетов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8" y="988150"/>
            <a:ext cx="1545592" cy="15455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418" y="3883561"/>
            <a:ext cx="1438846" cy="1184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68" y="3662155"/>
            <a:ext cx="1442263" cy="1442263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V="1">
            <a:off x="5096783" y="4219575"/>
            <a:ext cx="521584" cy="555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288212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066591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863323" y="265487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048756" y="265538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894075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67245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621726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482741" y="519642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2276992" y="520776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856327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4990050" y="522274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700569" y="5241529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897298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288212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6659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40338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63323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9899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7855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103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2269320" y="520367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1481889" y="519959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997669" y="522748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5848115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6894085" y="523526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7700569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/>
          <p:cNvSpPr/>
          <p:nvPr/>
        </p:nvSpPr>
        <p:spPr>
          <a:xfrm>
            <a:off x="47228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Овал 93"/>
          <p:cNvSpPr/>
          <p:nvPr/>
        </p:nvSpPr>
        <p:spPr>
          <a:xfrm>
            <a:off x="130735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колесо, транспорт, велосипед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A48AEF2E-AFAB-6C1C-0887-6DC96AE0D4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23" y="904984"/>
            <a:ext cx="1620400" cy="16204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9CCA2CEB-9C57-9351-2AF4-78340479A9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16" y="3582825"/>
            <a:ext cx="1554520" cy="1554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A169577-7565-1347-B8D9-4CB42E0BBE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95" y="971755"/>
            <a:ext cx="1582116" cy="158211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AA65459-7109-A1AB-3900-7535ED3D95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33" y="3568048"/>
            <a:ext cx="1554520" cy="155452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71355" y="2595245"/>
            <a:ext cx="256222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3" grpId="0" animBg="1"/>
      <p:bldP spid="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2024-05-03T09:09:00Z</dcterms:created>
  <dcterms:modified xsi:type="dcterms:W3CDTF">2024-10-22T13:36:19Z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B44DC8516CE14789A800784B15368973_12</vt:lpwstr>
  </property>
  <property fmtid="{D5CDD505-2E9C-101B-9397-08002B2CF9AE}" pid="3" name="KSOProductBuildVer">
    <vt:lpwstr>1033-12.2.0.17153</vt:lpwstr>
  </property>
</Properties>
</file>