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702" y="1842942"/>
            <a:ext cx="279082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