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20.12.2024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992"/>
            <a:ext cx="12192000" cy="687399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351690" y="126099"/>
            <a:ext cx="9020497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8" r="6285" b="7749"/>
          <a:stretch>
            <a:fillRect/>
          </a:stretch>
        </p:blipFill>
        <p:spPr>
          <a:xfrm>
            <a:off x="709473" y="406384"/>
            <a:ext cx="1485361" cy="158009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16" b="-257"/>
          <a:stretch>
            <a:fillRect/>
          </a:stretch>
        </p:blipFill>
        <p:spPr>
          <a:xfrm flipH="1">
            <a:off x="2154202" y="387217"/>
            <a:ext cx="1902112" cy="18363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13" t="17264" r="9818" b="21133"/>
          <a:stretch>
            <a:fillRect/>
          </a:stretch>
        </p:blipFill>
        <p:spPr>
          <a:xfrm>
            <a:off x="5753664" y="520664"/>
            <a:ext cx="2008153" cy="151844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3" t="10099" r="7921" b="11132"/>
          <a:stretch>
            <a:fillRect/>
          </a:stretch>
        </p:blipFill>
        <p:spPr>
          <a:xfrm>
            <a:off x="7767345" y="664189"/>
            <a:ext cx="1422130" cy="1316696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351691" y="2330796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351691" y="4578729"/>
            <a:ext cx="9020496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4" b="4544"/>
          <a:stretch>
            <a:fillRect/>
          </a:stretch>
        </p:blipFill>
        <p:spPr>
          <a:xfrm>
            <a:off x="4015681" y="520664"/>
            <a:ext cx="1700565" cy="154603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31" b="7731"/>
          <a:stretch>
            <a:fillRect/>
          </a:stretch>
        </p:blipFill>
        <p:spPr>
          <a:xfrm>
            <a:off x="709473" y="2870850"/>
            <a:ext cx="1566439" cy="13242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58" t="9473" r="6819" b="9473"/>
          <a:stretch>
            <a:fillRect/>
          </a:stretch>
        </p:blipFill>
        <p:spPr>
          <a:xfrm>
            <a:off x="2432623" y="2870849"/>
            <a:ext cx="1343350" cy="1324227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20" b="21388"/>
          <a:stretch>
            <a:fillRect/>
          </a:stretch>
        </p:blipFill>
        <p:spPr>
          <a:xfrm>
            <a:off x="3935669" y="2921108"/>
            <a:ext cx="2017323" cy="1309081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1" t="1014" r="18080" b="1014"/>
          <a:stretch>
            <a:fillRect/>
          </a:stretch>
        </p:blipFill>
        <p:spPr>
          <a:xfrm>
            <a:off x="5965823" y="2364878"/>
            <a:ext cx="1394128" cy="1949831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25" t="16879" r="11961" b="14196"/>
          <a:stretch>
            <a:fillRect/>
          </a:stretch>
        </p:blipFill>
        <p:spPr>
          <a:xfrm>
            <a:off x="7366903" y="2770521"/>
            <a:ext cx="1776876" cy="1524881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7" b="15624"/>
          <a:stretch>
            <a:fillRect/>
          </a:stretch>
        </p:blipFill>
        <p:spPr>
          <a:xfrm>
            <a:off x="398009" y="4933014"/>
            <a:ext cx="2222057" cy="148096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45" b="5141"/>
          <a:stretch>
            <a:fillRect/>
          </a:stretch>
        </p:blipFill>
        <p:spPr>
          <a:xfrm>
            <a:off x="2582440" y="4901753"/>
            <a:ext cx="1606019" cy="1426395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r="1919"/>
          <a:stretch>
            <a:fillRect/>
          </a:stretch>
        </p:blipFill>
        <p:spPr>
          <a:xfrm>
            <a:off x="4336195" y="4702084"/>
            <a:ext cx="1704238" cy="1772266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85" b="10752"/>
          <a:stretch>
            <a:fillRect/>
          </a:stretch>
        </p:blipFill>
        <p:spPr>
          <a:xfrm rot="19955217">
            <a:off x="6237103" y="4862284"/>
            <a:ext cx="1618847" cy="1249169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7" t="-232" r="15988" b="-810"/>
          <a:stretch>
            <a:fillRect/>
          </a:stretch>
        </p:blipFill>
        <p:spPr>
          <a:xfrm rot="792271">
            <a:off x="7888606" y="4759678"/>
            <a:ext cx="1239820" cy="1790222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1" t="3275" r="7245" b="6403"/>
          <a:stretch>
            <a:fillRect/>
          </a:stretch>
        </p:blipFill>
        <p:spPr>
          <a:xfrm>
            <a:off x="3627739" y="1477507"/>
            <a:ext cx="3641383" cy="3639274"/>
          </a:xfrm>
          <a:prstGeom prst="rect">
            <a:avLst/>
          </a:prstGeom>
        </p:spPr>
      </p:pic>
      <p:pic>
        <p:nvPicPr>
          <p:cNvPr id="86" name="Picture 85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410065" y="3099435"/>
            <a:ext cx="2724150" cy="27241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6A91D03-DFB3-4951-B26C-33A23C52B201}"/>
</file>

<file path=customXml/itemProps2.xml><?xml version="1.0" encoding="utf-8"?>
<ds:datastoreItem xmlns:ds="http://schemas.openxmlformats.org/officeDocument/2006/customXml" ds:itemID="{ED44D2EC-ECD9-483A-B547-300B7D046F13}"/>
</file>

<file path=customXml/itemProps3.xml><?xml version="1.0" encoding="utf-8"?>
<ds:datastoreItem xmlns:ds="http://schemas.openxmlformats.org/officeDocument/2006/customXml" ds:itemID="{DF633B6C-2087-4370-91B0-9149E181FE93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16</cp:revision>
  <dcterms:created xsi:type="dcterms:W3CDTF">2024-04-13T10:22:00Z</dcterms:created>
  <dcterms:modified xsi:type="dcterms:W3CDTF">2024-12-20T15:32:42Z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D49FBA6661D74E4189C86EE44DED7B43_12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