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1589D4-B3C4-4E40-8AA9-7CD59450D4E3}"/>
</file>

<file path=customXml/itemProps2.xml><?xml version="1.0" encoding="utf-8"?>
<ds:datastoreItem xmlns:ds="http://schemas.openxmlformats.org/officeDocument/2006/customXml" ds:itemID="{18174E8D-39E3-46E8-9F86-B7B340BF572C}"/>
</file>

<file path=customXml/itemProps3.xml><?xml version="1.0" encoding="utf-8"?>
<ds:datastoreItem xmlns:ds="http://schemas.openxmlformats.org/officeDocument/2006/customXml" ds:itemID="{5F93C0E1-2C22-4C3A-9393-243898A19717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