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ЄР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ЄР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ЄР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3" y="-310465"/>
            <a:ext cx="2742857" cy="5485715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850" y="1682750"/>
            <a:ext cx="32194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FAE1CE-1832-4C0C-943B-29C206D1F081}"/>
</file>

<file path=customXml/itemProps2.xml><?xml version="1.0" encoding="utf-8"?>
<ds:datastoreItem xmlns:ds="http://schemas.openxmlformats.org/officeDocument/2006/customXml" ds:itemID="{99ECDE2B-E948-4EAF-9379-F41B9454B57E}"/>
</file>

<file path=customXml/itemProps3.xml><?xml version="1.0" encoding="utf-8"?>
<ds:datastoreItem xmlns:ds="http://schemas.openxmlformats.org/officeDocument/2006/customXml" ds:itemID="{7B3D4F60-66D9-4F53-B1D4-15B3EBEF12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2024-07-10T11:30:45Z</dcterms:created>
  <dcterms:modified xsi:type="dcterms:W3CDTF">2024-12-18T12:26:26Z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