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1095" y="2052955"/>
            <a:ext cx="3686175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90</cp:revision>
  <dcterms:created xsi:type="dcterms:W3CDTF">2022-10-20T14:41:00Z</dcterms:created>
  <dcterms:modified xsi:type="dcterms:W3CDTF">2024-10-28T08:28:08Z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