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725F4-76FC-492F-9659-922B96DC88E9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4512A5-EA4E-47A4-B609-740568B390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05" y="0"/>
            <a:ext cx="12283205" cy="6858000"/>
          </a:xfrm>
          <a:prstGeom prst="rect">
            <a:avLst/>
          </a:prstGeom>
        </p:spPr>
      </p:pic>
      <p:pic>
        <p:nvPicPr>
          <p:cNvPr id="34" name="Рисунок 3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00" y="5037828"/>
            <a:ext cx="1495726" cy="1495726"/>
          </a:xfrm>
          <a:prstGeom prst="rect">
            <a:avLst/>
          </a:prstGeom>
        </p:spPr>
      </p:pic>
      <p:pic>
        <p:nvPicPr>
          <p:cNvPr id="38" name="Рисунок 3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21" y="4595896"/>
            <a:ext cx="1872019" cy="1937658"/>
          </a:xfrm>
          <a:prstGeom prst="rect">
            <a:avLst/>
          </a:prstGeom>
        </p:spPr>
      </p:pic>
      <p:pic>
        <p:nvPicPr>
          <p:cNvPr id="36" name="Рисунок 35" descr="Зображення, що містить фрукти, яблуко, Натуральна їжа, продукт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" y="4842589"/>
            <a:ext cx="1757520" cy="1757520"/>
          </a:xfrm>
          <a:prstGeom prst="rect">
            <a:avLst/>
          </a:prstGeom>
        </p:spPr>
      </p:pic>
      <p:pic>
        <p:nvPicPr>
          <p:cNvPr id="32" name="Рисунок 31" descr="Зображення, що містить фрукти, ягода, Плід без насіння, смородин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91" y="3044004"/>
            <a:ext cx="1027227" cy="1027227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66" y="2939773"/>
            <a:ext cx="1311326" cy="1323614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4" y="3011155"/>
            <a:ext cx="1361768" cy="1361768"/>
          </a:xfrm>
          <a:prstGeom prst="rect">
            <a:avLst/>
          </a:prstGeom>
        </p:spPr>
      </p:pic>
      <p:pic>
        <p:nvPicPr>
          <p:cNvPr id="5" name="Рисунок 4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99" y="649902"/>
            <a:ext cx="897819" cy="937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812315" y="4675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Зображення, що містить компас, коло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2" y="261579"/>
            <a:ext cx="1763137" cy="1763137"/>
          </a:xfrm>
          <a:prstGeom prst="rect">
            <a:avLst/>
          </a:prstGeom>
        </p:spPr>
      </p:pic>
      <p:pic>
        <p:nvPicPr>
          <p:cNvPr id="10" name="Рисунок 9" descr="Зображення, що містить ескіз, малюнок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89" y="314779"/>
            <a:ext cx="1656736" cy="1656736"/>
          </a:xfrm>
          <a:prstGeom prst="rect">
            <a:avLst/>
          </a:prstGeom>
        </p:spPr>
      </p:pic>
      <p:sp>
        <p:nvSpPr>
          <p:cNvPr id="11" name="Прямокутник: округлені кути 10"/>
          <p:cNvSpPr/>
          <p:nvPr/>
        </p:nvSpPr>
        <p:spPr>
          <a:xfrm>
            <a:off x="3251993" y="37768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Рисунок 11" descr="Зображення, що містить транспорт, автобус, транспортний засіб, Наземний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43" y="242809"/>
            <a:ext cx="2116378" cy="1791846"/>
          </a:xfrm>
          <a:prstGeom prst="rect">
            <a:avLst/>
          </a:prstGeom>
        </p:spPr>
      </p:pic>
      <p:pic>
        <p:nvPicPr>
          <p:cNvPr id="13" name="Рисунок 12" descr="Зображення, що містить помаранчевий, фрукти, малюнок, мистецтво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12" y="439039"/>
            <a:ext cx="1279669" cy="1323614"/>
          </a:xfrm>
          <a:prstGeom prst="rect">
            <a:avLst/>
          </a:prstGeom>
        </p:spPr>
      </p:pic>
      <p:sp>
        <p:nvSpPr>
          <p:cNvPr id="14" name="Прямокутник: округлені кути 13"/>
          <p:cNvSpPr/>
          <p:nvPr/>
        </p:nvSpPr>
        <p:spPr>
          <a:xfrm>
            <a:off x="5679848" y="55454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Рисунок 14" descr="Зображення, що містить квітка, малюнок, пелюс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55" y="153100"/>
            <a:ext cx="1971261" cy="197126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812799" y="2286295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Рисунок 16" descr="Зображення, що містить рис, їжа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" y="2329878"/>
            <a:ext cx="1971004" cy="1971004"/>
          </a:xfrm>
          <a:prstGeom prst="rect">
            <a:avLst/>
          </a:prstGeom>
        </p:spPr>
      </p:pic>
      <p:sp>
        <p:nvSpPr>
          <p:cNvPr id="18" name="Прямокутник: округлені кути 17"/>
          <p:cNvSpPr/>
          <p:nvPr/>
        </p:nvSpPr>
        <p:spPr>
          <a:xfrm>
            <a:off x="3246323" y="227843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Рисунок 18" descr="Зображення, що містить Фотографія натюрморту, циліндр, ілюстрація, дизай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39" y="2315487"/>
            <a:ext cx="1616443" cy="2166555"/>
          </a:xfrm>
          <a:prstGeom prst="rect">
            <a:avLst/>
          </a:prstGeom>
        </p:spPr>
      </p:pic>
      <p:sp>
        <p:nvSpPr>
          <p:cNvPr id="20" name="Прямокутник: округлені кути 19"/>
          <p:cNvSpPr/>
          <p:nvPr/>
        </p:nvSpPr>
        <p:spPr>
          <a:xfrm>
            <a:off x="5679848" y="2277463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Рисунок 20" descr="Зображення, що містить мультфільм, собака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65" y="2608694"/>
            <a:ext cx="1604996" cy="1430394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812799" y="451386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Рисунок 22" descr="Зображення, що містить рослина, кактус, вазон, домашня рослина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88" y="4595896"/>
            <a:ext cx="2145533" cy="2145533"/>
          </a:xfrm>
          <a:prstGeom prst="rect">
            <a:avLst/>
          </a:prstGeom>
        </p:spPr>
      </p:pic>
      <p:sp>
        <p:nvSpPr>
          <p:cNvPr id="24" name="Прямокутник: округлені кути 23"/>
          <p:cNvSpPr/>
          <p:nvPr/>
        </p:nvSpPr>
        <p:spPr>
          <a:xfrm>
            <a:off x="3246321" y="4513862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660090" y="4508304"/>
            <a:ext cx="2340077" cy="2166555"/>
          </a:xfrm>
          <a:prstGeom prst="round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Рисунок 26" descr="Зображення, що містить дерево, малюнок, картина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73" y="4652023"/>
            <a:ext cx="1937657" cy="1937657"/>
          </a:xfrm>
          <a:prstGeom prst="rect">
            <a:avLst/>
          </a:prstGeom>
        </p:spPr>
      </p:pic>
      <p:pic>
        <p:nvPicPr>
          <p:cNvPr id="40" name="Рисунок 39" descr="Зображення, що містить свічка, торт до дня народження, торт&#10;&#10;Автоматично згенерований опис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47" y="2106625"/>
            <a:ext cx="2914402" cy="25219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17935A37-B05B-C034-D753-E5910F42B0C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51" y="4470193"/>
            <a:ext cx="2242776" cy="2242776"/>
          </a:xfrm>
          <a:prstGeom prst="rect">
            <a:avLst/>
          </a:prstGeom>
        </p:spPr>
      </p:pic>
      <p:pic>
        <p:nvPicPr>
          <p:cNvPr id="29" name="Google Shape;86;p1" title="gift4.png">
            <a:extLst>
              <a:ext uri="{FF2B5EF4-FFF2-40B4-BE49-F238E27FC236}">
                <a16:creationId xmlns:a16="http://schemas.microsoft.com/office/drawing/2014/main" id="{A350C923-B457-66D3-ADA2-314D2E6D5D95}"/>
              </a:ext>
            </a:extLst>
          </p:cNvPr>
          <p:cNvPicPr preferRelativeResize="0"/>
          <p:nvPr/>
        </p:nvPicPr>
        <p:blipFill>
          <a:blip r:embed="rId24"/>
          <a:stretch>
            <a:fillRect/>
          </a:stretch>
        </p:blipFill>
        <p:spPr>
          <a:xfrm>
            <a:off x="-174510" y="6063437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94799" y="2536160"/>
            <a:ext cx="34194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2024-05-09T15:49:00Z</dcterms:created>
  <dcterms:modified xsi:type="dcterms:W3CDTF">2024-10-23T08:14:38Z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2D7B316764FA4271A90B414631B89C5A_12</vt:lpwstr>
  </property>
  <property fmtid="{D5CDD505-2E9C-101B-9397-08002B2CF9AE}" pid="3" name="KSOProductBuildVer">
    <vt:lpwstr>1033-12.2.0.17119</vt:lpwstr>
  </property>
</Properties>
</file>