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>
        <p:scale>
          <a:sx n="75" d="100"/>
          <a:sy n="75" d="100"/>
        </p:scale>
        <p:origin x="1278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2185" y="3147060"/>
            <a:ext cx="3000375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6</cp:revision>
  <dcterms:created xsi:type="dcterms:W3CDTF">2024-04-26T07:13:00Z</dcterms:created>
  <dcterms:modified xsi:type="dcterms:W3CDTF">2024-10-30T11:26:16Z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