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872" y="6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FBE0FC-4E82-4350-8080-A3951F388E0D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B01C50-22C1-4A38-9B5F-D3E60C60367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808496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B01C50-22C1-4A38-9B5F-D3E60C603675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41609679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C802F6-5EA8-1E0B-F4FD-F8AAD6FE53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97EBFB6-2CF6-D7AE-3E32-B89C10A1DC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0E11AE4-4B5F-AA13-129D-3DC0A9339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E735EB7-A1B6-7281-1F02-304D6BD0C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A13AB3-4687-4EDF-F8C8-EC1AC0537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892918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23729B-199D-35A8-CDB1-42D18B49F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2B9F0DC-0D8D-09F9-AA9A-4154EF4117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854668-EF34-1B95-A8D6-ECE0CAB86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185CE6-7646-DB34-BA4B-31EF995B8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B060252-9787-3E90-397D-7065A46BE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13982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92EE6AC-D957-CC61-58FE-1B8790D17F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6EA8BA2-785E-D434-B1F9-499F32B0D3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1958FC-FA60-4EA7-B272-708E0AD0B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724C5E-4B2F-8BD2-82AA-41C5DEE0A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423775A-A1F9-609C-4C52-2D7408C66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03812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FDB03C-36ED-685F-AA2F-CC74ECD8F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9EAE793-AB82-5B5E-37DA-9448C5AB50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4333A93-A039-0FD6-AAD4-EC48CEED7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2DF79D9-7973-B8C4-7B2C-E8B4BA3F2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731D39-39F5-D1CC-203F-66F50A50A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58273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5CEF1D-0B2C-00C4-7B3A-FA4F7FFA8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A0E3B96-9DE3-A8A0-44B1-99FB61E0AC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60127F7-CECC-4BEB-6FF5-D7D728816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88959D8-3F17-7018-2086-B470724E5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1AA7B9-CC1E-9EEB-F776-BB0FA5DE1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49621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C04BA8-7187-C620-8528-C54B9A493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CEB180C-5E4C-E05A-99A4-294462BA73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40932F7-0B07-5502-B7C6-4D643B97D6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4E59FB4-1B45-26F8-E068-F44E1C479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1BE53CA-3E25-8C85-AADA-F781E76E6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536274E-2F14-7B1C-25E2-96FAC2B4E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00895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885C1B-E1AD-73D8-0756-18BE82772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05A3041-74BF-ADAD-FFC3-72A04C2202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051B03B-D89A-3C17-B8DF-87498B3FCC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C3A647-FF46-B706-19F8-65E50AF1E5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26BECAD-8AED-4EFB-EF73-BE67801F10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4A92AB0-7399-2F06-FD6B-4B6A52868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74B0399-CD17-4DD5-C500-E46DB921F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67C5604-5979-6720-DEDD-FC0B4F951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86808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387DFB-11D6-D2CF-7F32-83ACDDE0F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CABBF9E-6AF2-78FE-668F-00243F822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8B42119-9F45-5292-6B85-5EE3BF1F0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633F981-798C-8EE0-1548-E0A6F04F4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06355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184D202-2457-26F4-8F6D-1A3CCD9CC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80AC8AF-26F6-075F-50E3-83085F408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4F70CF7-114F-AA31-4434-C3C1F6AC4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12997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98701E-B223-10EB-C26A-CA9BEC782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5D3C5F9-E4B4-DA61-1882-E255E1ACD5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908D1F3-6DA1-EF25-126A-B355C8BA1C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DFA7C38-1FDE-CA94-DC23-9FACE89A5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7D3B55F-8F25-21A7-3ED9-040949854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6A64CAC-8704-4EFA-F979-497A7DA3A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642913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5F0117-D9DE-2417-216A-FD08A4F86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C6643BC-B425-FF71-BF4E-D33173D25F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AABE918-A418-DE5B-3954-19E4316B69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D615024-96C1-DC1B-D787-2A79690BE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E414944-7CD3-FB06-8D44-5535272AA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3E038C9-A9E5-06AF-3C34-2F6281492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3088902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4E1503-8C7B-1531-5713-74265A82F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AAB9BF7-29EB-3C7E-9B71-FE68D82236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A49D6D2-555D-3557-0537-B5F93B0A5C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8954F55-FC48-4265-A78C-38E0359DF36E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C71BF5E-9CD3-F6C3-8AB0-FDFFE82AB2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82F36-742F-19E9-3973-E0921C9A23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27931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56CF511-7DAE-5EA8-BC72-D84797EDC5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" r="19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8" name="подаоркРисунок 40">
            <a:extLst>
              <a:ext uri="{FF2B5EF4-FFF2-40B4-BE49-F238E27FC236}">
                <a16:creationId xmlns:a16="http://schemas.microsoft.com/office/drawing/2014/main" id="{BFA6A3AB-76F2-F16B-2ECB-6D2F3F86611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67224" y="5778346"/>
            <a:ext cx="1009182" cy="1018948"/>
          </a:xfrm>
          <a:prstGeom prst="rect">
            <a:avLst/>
          </a:prstGeom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EB7AC63A-15EE-84CC-DAD4-6DD170D3F1BE}"/>
              </a:ext>
            </a:extLst>
          </p:cNvPr>
          <p:cNvSpPr/>
          <p:nvPr/>
        </p:nvSpPr>
        <p:spPr>
          <a:xfrm>
            <a:off x="1076406" y="868802"/>
            <a:ext cx="6844985" cy="214109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id="{2AFAB49D-6904-B758-7362-AFA86C15CC83}"/>
              </a:ext>
            </a:extLst>
          </p:cNvPr>
          <p:cNvSpPr/>
          <p:nvPr/>
        </p:nvSpPr>
        <p:spPr>
          <a:xfrm>
            <a:off x="885583" y="3511811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</a:t>
            </a:r>
            <a:endParaRPr lang="ru-UA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87866C59-9D4F-518D-950B-44527C3A906A}"/>
              </a:ext>
            </a:extLst>
          </p:cNvPr>
          <p:cNvSpPr/>
          <p:nvPr/>
        </p:nvSpPr>
        <p:spPr>
          <a:xfrm>
            <a:off x="2780981" y="3511811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</a:t>
            </a:r>
            <a:endParaRPr lang="ru-UA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B815E2EE-D4E4-A93C-E721-2743C02931E5}"/>
              </a:ext>
            </a:extLst>
          </p:cNvPr>
          <p:cNvSpPr/>
          <p:nvPr/>
        </p:nvSpPr>
        <p:spPr>
          <a:xfrm>
            <a:off x="4676379" y="3511811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</a:t>
            </a:r>
            <a:endParaRPr lang="ru-UA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371EFEF3-E397-724B-A392-C1B2481E8CB0}"/>
              </a:ext>
            </a:extLst>
          </p:cNvPr>
          <p:cNvSpPr/>
          <p:nvPr/>
        </p:nvSpPr>
        <p:spPr>
          <a:xfrm>
            <a:off x="6571777" y="3511811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</a:t>
            </a:r>
            <a:endParaRPr lang="ru-UA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5" name="Рисунок 14" descr="Изображение выглядит как фрукт, яблоко, Натуральные продукты, крас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468EB57-6D50-0E42-4737-92F564B2FB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898" y="1088008"/>
            <a:ext cx="1645201" cy="1645201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логотип, мультфильм, текст, Шриф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D4598AF-C707-26B9-399A-0B048B0F53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270" y="1095367"/>
            <a:ext cx="2142420" cy="1687967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Графика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E54D1D6-0E71-DB1C-FF85-3EFF64F68D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152" y="1591020"/>
            <a:ext cx="4336477" cy="1392624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079A79BC-1663-2D7B-7CE7-56C5841D0A5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4342" y="980389"/>
            <a:ext cx="1870935" cy="1870935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графическая вставка, Мультфильм, иллюстрация, Аним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E1018F0-EB96-3A1C-FA4D-664E8C5E47C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213" y="1001408"/>
            <a:ext cx="1875883" cy="1875883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Багаж и сумки, мешок, сумка, аксессуар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80DB6F5-8F19-03FB-71CE-EBD534DC5DA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321" y="746087"/>
            <a:ext cx="2387600" cy="2387600"/>
          </a:xfrm>
          <a:prstGeom prst="rect">
            <a:avLst/>
          </a:prstGeom>
        </p:spPr>
      </p:pic>
      <p:pic>
        <p:nvPicPr>
          <p:cNvPr id="28" name="Рисунок 27" descr="Изображение выглядит как птица, фазановый, клюв, пер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5DB7C4C-EFAE-3837-E169-0A1F79E3C93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592" y="1121334"/>
            <a:ext cx="1870935" cy="1870935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Подставка для торта, свадебный пирог, статуя, пирог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A345301-6DAB-7CD5-D5F1-2833138BE07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431" y="1044685"/>
            <a:ext cx="1870934" cy="1870934"/>
          </a:xfrm>
          <a:prstGeom prst="rect">
            <a:avLst/>
          </a:prstGeom>
        </p:spPr>
      </p:pic>
      <p:sp>
        <p:nvSpPr>
          <p:cNvPr id="31" name="Овал 30">
            <a:extLst>
              <a:ext uri="{FF2B5EF4-FFF2-40B4-BE49-F238E27FC236}">
                <a16:creationId xmlns:a16="http://schemas.microsoft.com/office/drawing/2014/main" id="{38D0252E-5759-11E5-9D43-E6E38F40A5E2}"/>
              </a:ext>
            </a:extLst>
          </p:cNvPr>
          <p:cNvSpPr/>
          <p:nvPr/>
        </p:nvSpPr>
        <p:spPr>
          <a:xfrm>
            <a:off x="885583" y="3511811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</a:t>
            </a:r>
            <a:endParaRPr lang="ru-UA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2" name="Овал 31">
            <a:extLst>
              <a:ext uri="{FF2B5EF4-FFF2-40B4-BE49-F238E27FC236}">
                <a16:creationId xmlns:a16="http://schemas.microsoft.com/office/drawing/2014/main" id="{14E99088-829D-3A86-8B4C-41BF3F105789}"/>
              </a:ext>
            </a:extLst>
          </p:cNvPr>
          <p:cNvSpPr/>
          <p:nvPr/>
        </p:nvSpPr>
        <p:spPr>
          <a:xfrm>
            <a:off x="2780981" y="3511811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Ф</a:t>
            </a:r>
            <a:endParaRPr lang="ru-UA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3" name="Овал 32">
            <a:extLst>
              <a:ext uri="{FF2B5EF4-FFF2-40B4-BE49-F238E27FC236}">
                <a16:creationId xmlns:a16="http://schemas.microsoft.com/office/drawing/2014/main" id="{0E7220BA-6DBB-A21F-A0B1-FC08DFB70704}"/>
              </a:ext>
            </a:extLst>
          </p:cNvPr>
          <p:cNvSpPr/>
          <p:nvPr/>
        </p:nvSpPr>
        <p:spPr>
          <a:xfrm>
            <a:off x="4676379" y="3511811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Ж</a:t>
            </a:r>
            <a:endParaRPr lang="ru-UA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id="{1CE7585F-C077-B7F7-8690-9AE40596BAC3}"/>
              </a:ext>
            </a:extLst>
          </p:cNvPr>
          <p:cNvSpPr/>
          <p:nvPr/>
        </p:nvSpPr>
        <p:spPr>
          <a:xfrm>
            <a:off x="6571777" y="3511811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</a:t>
            </a:r>
            <a:endParaRPr lang="ru-UA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6" name="Рисунок 35" descr="Изображение выглядит как фрукт, виноград, Бессемянный плод, Натуральные продукты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7A7F122-6B18-7AFA-EC51-3A91BDE848D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232" y="1088008"/>
            <a:ext cx="1838323" cy="1838323"/>
          </a:xfrm>
          <a:prstGeom prst="rect">
            <a:avLst/>
          </a:prstGeom>
        </p:spPr>
      </p:pic>
      <p:pic>
        <p:nvPicPr>
          <p:cNvPr id="39" name="Рисунок 38" descr="Изображение выглядит как сова, хищная птица, птица, Ушастая сов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0F1C5F0-CD8C-84AF-D3A3-B307B9CFE66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821" y="1092301"/>
            <a:ext cx="1773517" cy="1773517"/>
          </a:xfrm>
          <a:prstGeom prst="rect">
            <a:avLst/>
          </a:prstGeom>
        </p:spPr>
      </p:pic>
      <p:pic>
        <p:nvPicPr>
          <p:cNvPr id="41" name="Рисунок 40" descr="Изображение выглядит как искусство, Графика, творческий подход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C4B95FA-7EA3-D964-4B0D-B0F26C3911B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6017" y="946387"/>
            <a:ext cx="1985924" cy="1985924"/>
          </a:xfrm>
          <a:prstGeom prst="rect">
            <a:avLst/>
          </a:prstGeom>
        </p:spPr>
      </p:pic>
      <p:pic>
        <p:nvPicPr>
          <p:cNvPr id="43" name="Рисунок 42" descr="Изображение выглядит как транспорт, транспортное средство, колесо, Наземный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CE2EC4F-A4DB-332B-8059-C82ACC9EE36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729" y="902827"/>
            <a:ext cx="2141099" cy="2141099"/>
          </a:xfrm>
          <a:prstGeom prst="rect">
            <a:avLst/>
          </a:prstGeom>
        </p:spPr>
      </p:pic>
      <p:sp>
        <p:nvSpPr>
          <p:cNvPr id="44" name="Овал 43">
            <a:extLst>
              <a:ext uri="{FF2B5EF4-FFF2-40B4-BE49-F238E27FC236}">
                <a16:creationId xmlns:a16="http://schemas.microsoft.com/office/drawing/2014/main" id="{E35039B9-2359-6E6A-044F-A37F3B3E60F9}"/>
              </a:ext>
            </a:extLst>
          </p:cNvPr>
          <p:cNvSpPr/>
          <p:nvPr/>
        </p:nvSpPr>
        <p:spPr>
          <a:xfrm>
            <a:off x="885583" y="3512497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Л</a:t>
            </a:r>
            <a:endParaRPr lang="ru-UA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5" name="Овал 44">
            <a:extLst>
              <a:ext uri="{FF2B5EF4-FFF2-40B4-BE49-F238E27FC236}">
                <a16:creationId xmlns:a16="http://schemas.microsoft.com/office/drawing/2014/main" id="{2DF31D1B-E63E-C916-B9D3-6A8402359305}"/>
              </a:ext>
            </a:extLst>
          </p:cNvPr>
          <p:cNvSpPr/>
          <p:nvPr/>
        </p:nvSpPr>
        <p:spPr>
          <a:xfrm>
            <a:off x="2780981" y="3512497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</a:t>
            </a:r>
            <a:endParaRPr lang="ru-UA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9" name="Овал 48">
            <a:extLst>
              <a:ext uri="{FF2B5EF4-FFF2-40B4-BE49-F238E27FC236}">
                <a16:creationId xmlns:a16="http://schemas.microsoft.com/office/drawing/2014/main" id="{3E8F1122-E419-9A7B-8695-E4C3BB084CC8}"/>
              </a:ext>
            </a:extLst>
          </p:cNvPr>
          <p:cNvSpPr/>
          <p:nvPr/>
        </p:nvSpPr>
        <p:spPr>
          <a:xfrm>
            <a:off x="4676379" y="3512497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Г</a:t>
            </a:r>
            <a:endParaRPr lang="ru-UA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7" name="Овал 56">
            <a:extLst>
              <a:ext uri="{FF2B5EF4-FFF2-40B4-BE49-F238E27FC236}">
                <a16:creationId xmlns:a16="http://schemas.microsoft.com/office/drawing/2014/main" id="{456F19C8-EA20-1107-A65D-7932CC220BD3}"/>
              </a:ext>
            </a:extLst>
          </p:cNvPr>
          <p:cNvSpPr/>
          <p:nvPr/>
        </p:nvSpPr>
        <p:spPr>
          <a:xfrm>
            <a:off x="6571777" y="3512497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</a:t>
            </a:r>
            <a:endParaRPr lang="ru-UA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4" name="Рисунок 63" descr="Изображение выглядит как Предметы сервировки, кофейная чашка, посуда, кухонные принадлежност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7DF2CDE-65AB-C37C-1968-4E679A7058E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521" y="1030879"/>
            <a:ext cx="1985925" cy="1985925"/>
          </a:xfrm>
          <a:prstGeom prst="rect">
            <a:avLst/>
          </a:prstGeom>
        </p:spPr>
      </p:pic>
      <p:pic>
        <p:nvPicPr>
          <p:cNvPr id="81" name="Рисунок 80" descr="Изображение выглядит как водоплавающая птица, птица, утка, Водяная птиц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EDAC8DA-541C-7550-9513-37480265106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463" y="1030193"/>
            <a:ext cx="1962549" cy="1962549"/>
          </a:xfrm>
          <a:prstGeom prst="rect">
            <a:avLst/>
          </a:prstGeom>
        </p:spPr>
      </p:pic>
      <p:pic>
        <p:nvPicPr>
          <p:cNvPr id="91" name="Рисунок 90" descr="Изображение выглядит как Декоративная подушка, подуш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98F77E8-E549-3DF4-E443-2845B0E3C0C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820" y="975108"/>
            <a:ext cx="2023479" cy="2023479"/>
          </a:xfrm>
          <a:prstGeom prst="rect">
            <a:avLst/>
          </a:prstGeom>
        </p:spPr>
      </p:pic>
      <p:pic>
        <p:nvPicPr>
          <p:cNvPr id="93" name="Рисунок 92" descr="Изображение выглядит как кукуруза, еда, Кукурузный початок, Кукурузные зер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478F247-C9AB-6580-793E-39830F9A73B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156" y="1278374"/>
            <a:ext cx="1576500" cy="1572390"/>
          </a:xfrm>
          <a:prstGeom prst="rect">
            <a:avLst/>
          </a:prstGeom>
        </p:spPr>
      </p:pic>
      <p:sp>
        <p:nvSpPr>
          <p:cNvPr id="94" name="Овал 93">
            <a:extLst>
              <a:ext uri="{FF2B5EF4-FFF2-40B4-BE49-F238E27FC236}">
                <a16:creationId xmlns:a16="http://schemas.microsoft.com/office/drawing/2014/main" id="{95D9C7D7-BC7F-8F16-7B45-7A2E7B554C4C}"/>
              </a:ext>
            </a:extLst>
          </p:cNvPr>
          <p:cNvSpPr/>
          <p:nvPr/>
        </p:nvSpPr>
        <p:spPr>
          <a:xfrm>
            <a:off x="885582" y="3526305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Ш</a:t>
            </a:r>
            <a:endParaRPr lang="ru-UA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5" name="Овал 94">
            <a:extLst>
              <a:ext uri="{FF2B5EF4-FFF2-40B4-BE49-F238E27FC236}">
                <a16:creationId xmlns:a16="http://schemas.microsoft.com/office/drawing/2014/main" id="{8DE29D93-A698-35FE-D6A0-7B834CB6BB61}"/>
              </a:ext>
            </a:extLst>
          </p:cNvPr>
          <p:cNvSpPr/>
          <p:nvPr/>
        </p:nvSpPr>
        <p:spPr>
          <a:xfrm>
            <a:off x="2780980" y="3526305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Ч</a:t>
            </a:r>
            <a:endParaRPr lang="ru-UA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6" name="Овал 95">
            <a:extLst>
              <a:ext uri="{FF2B5EF4-FFF2-40B4-BE49-F238E27FC236}">
                <a16:creationId xmlns:a16="http://schemas.microsoft.com/office/drawing/2014/main" id="{98296EFC-7420-3830-98C4-8BC0C320F95D}"/>
              </a:ext>
            </a:extLst>
          </p:cNvPr>
          <p:cNvSpPr/>
          <p:nvPr/>
        </p:nvSpPr>
        <p:spPr>
          <a:xfrm>
            <a:off x="4676378" y="3526305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</a:t>
            </a:r>
            <a:endParaRPr lang="ru-UA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0" name="Овал 99">
            <a:extLst>
              <a:ext uri="{FF2B5EF4-FFF2-40B4-BE49-F238E27FC236}">
                <a16:creationId xmlns:a16="http://schemas.microsoft.com/office/drawing/2014/main" id="{F327813E-5645-61D4-8B5F-4761B67D2BBB}"/>
              </a:ext>
            </a:extLst>
          </p:cNvPr>
          <p:cNvSpPr/>
          <p:nvPr/>
        </p:nvSpPr>
        <p:spPr>
          <a:xfrm>
            <a:off x="6571776" y="3526305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</a:t>
            </a:r>
            <a:endParaRPr lang="ru-UA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4" name="Рисунок 103" descr="Изображение выглядит как беспозвоноч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135EA85-337B-DB43-4321-B6F1BB56F88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59" y="923347"/>
            <a:ext cx="1650338" cy="1650338"/>
          </a:xfrm>
          <a:prstGeom prst="rect">
            <a:avLst/>
          </a:prstGeom>
        </p:spPr>
      </p:pic>
      <p:pic>
        <p:nvPicPr>
          <p:cNvPr id="108" name="Рисунок 107" descr="Изображение выглядит как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6CAD895-F523-54DC-30D2-375BDEC473FE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208" y="1120860"/>
            <a:ext cx="1689569" cy="1689569"/>
          </a:xfrm>
          <a:prstGeom prst="rect">
            <a:avLst/>
          </a:prstGeom>
        </p:spPr>
      </p:pic>
      <p:pic>
        <p:nvPicPr>
          <p:cNvPr id="112" name="Рисунок 111" descr="Изображение выглядит как искусство, слон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625DE6E-4350-DDFF-87DC-598AFD442FEF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371" y="628517"/>
            <a:ext cx="2262582" cy="2262582"/>
          </a:xfrm>
          <a:prstGeom prst="rect">
            <a:avLst/>
          </a:prstGeom>
        </p:spPr>
      </p:pic>
      <p:pic>
        <p:nvPicPr>
          <p:cNvPr id="121" name="Рисунок 120" descr="Изображение выглядит как млекопитающее, грызун, мышь, крыс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C6294E3-10C1-16E1-AC85-ACBCD4B6EAB5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4857" y="1039736"/>
            <a:ext cx="1875883" cy="1875883"/>
          </a:xfrm>
          <a:prstGeom prst="rect">
            <a:avLst/>
          </a:prstGeom>
        </p:spPr>
      </p:pic>
      <p:sp>
        <p:nvSpPr>
          <p:cNvPr id="123" name="Овал 122">
            <a:extLst>
              <a:ext uri="{FF2B5EF4-FFF2-40B4-BE49-F238E27FC236}">
                <a16:creationId xmlns:a16="http://schemas.microsoft.com/office/drawing/2014/main" id="{0C2AD693-7696-C061-8FBD-638CDF28BC70}"/>
              </a:ext>
            </a:extLst>
          </p:cNvPr>
          <p:cNvSpPr/>
          <p:nvPr/>
        </p:nvSpPr>
        <p:spPr>
          <a:xfrm>
            <a:off x="885582" y="3520769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</a:t>
            </a:r>
            <a:endParaRPr lang="ru-UA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5" name="Овал 124">
            <a:extLst>
              <a:ext uri="{FF2B5EF4-FFF2-40B4-BE49-F238E27FC236}">
                <a16:creationId xmlns:a16="http://schemas.microsoft.com/office/drawing/2014/main" id="{F71BF0B6-D98B-4EBE-21BC-852656D0898F}"/>
              </a:ext>
            </a:extLst>
          </p:cNvPr>
          <p:cNvSpPr/>
          <p:nvPr/>
        </p:nvSpPr>
        <p:spPr>
          <a:xfrm>
            <a:off x="2780980" y="3520769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Х</a:t>
            </a:r>
            <a:endParaRPr lang="ru-UA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7" name="Овал 126">
            <a:extLst>
              <a:ext uri="{FF2B5EF4-FFF2-40B4-BE49-F238E27FC236}">
                <a16:creationId xmlns:a16="http://schemas.microsoft.com/office/drawing/2014/main" id="{31D297BC-5274-29E7-4BEB-D530894080DC}"/>
              </a:ext>
            </a:extLst>
          </p:cNvPr>
          <p:cNvSpPr/>
          <p:nvPr/>
        </p:nvSpPr>
        <p:spPr>
          <a:xfrm>
            <a:off x="4676378" y="3520769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</a:t>
            </a:r>
            <a:endParaRPr lang="ru-UA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9" name="Овал 128">
            <a:extLst>
              <a:ext uri="{FF2B5EF4-FFF2-40B4-BE49-F238E27FC236}">
                <a16:creationId xmlns:a16="http://schemas.microsoft.com/office/drawing/2014/main" id="{D9666276-158B-0748-5217-D3991995F9A2}"/>
              </a:ext>
            </a:extLst>
          </p:cNvPr>
          <p:cNvSpPr/>
          <p:nvPr/>
        </p:nvSpPr>
        <p:spPr>
          <a:xfrm>
            <a:off x="6571776" y="3520769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</a:t>
            </a:r>
            <a:endParaRPr lang="ru-UA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80" name="Рисунок 179" descr="Изображение выглядит как строительство, окно, хижина, бревенчатая хиж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6BEA205-E4D1-22FE-6670-AF6DAC3607E6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829" y="909136"/>
            <a:ext cx="2168239" cy="2168239"/>
          </a:xfrm>
          <a:prstGeom prst="rect">
            <a:avLst/>
          </a:prstGeom>
        </p:spPr>
      </p:pic>
      <p:pic>
        <p:nvPicPr>
          <p:cNvPr id="182" name="Рисунок 181" descr="Изображение выглядит как башмак, рисунок, зарисовка, Обувь для ходьбы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25AB93D-C24C-3EE6-8B91-B16912537F25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646" y="990334"/>
            <a:ext cx="2023480" cy="2023480"/>
          </a:xfrm>
          <a:prstGeom prst="rect">
            <a:avLst/>
          </a:prstGeom>
        </p:spPr>
      </p:pic>
      <p:pic>
        <p:nvPicPr>
          <p:cNvPr id="184" name="Рисунок 183" descr="Изображение выглядит как медуза, беспозвоночный, кишечнополостные, Морские беспозвоночны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D50AD60-A907-8E83-BC2C-6711A0F030F0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032" y="825418"/>
            <a:ext cx="2295919" cy="2295919"/>
          </a:xfrm>
          <a:prstGeom prst="rect">
            <a:avLst/>
          </a:prstGeom>
        </p:spPr>
      </p:pic>
      <p:pic>
        <p:nvPicPr>
          <p:cNvPr id="186" name="Рисунок 185" descr="Изображение выглядит как Прямоугольник, баге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2BE8522-B33F-DBE4-8F2D-1FC39B7A865C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073" y="1065373"/>
            <a:ext cx="1809310" cy="1809310"/>
          </a:xfrm>
          <a:prstGeom prst="rect">
            <a:avLst/>
          </a:prstGeom>
        </p:spPr>
      </p:pic>
      <p:sp>
        <p:nvSpPr>
          <p:cNvPr id="187" name="Овал 186">
            <a:extLst>
              <a:ext uri="{FF2B5EF4-FFF2-40B4-BE49-F238E27FC236}">
                <a16:creationId xmlns:a16="http://schemas.microsoft.com/office/drawing/2014/main" id="{A47E7E3E-56B2-8C7E-2B5A-9A5FADEC3A74}"/>
              </a:ext>
            </a:extLst>
          </p:cNvPr>
          <p:cNvSpPr/>
          <p:nvPr/>
        </p:nvSpPr>
        <p:spPr>
          <a:xfrm>
            <a:off x="885582" y="3512152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</a:t>
            </a:r>
            <a:endParaRPr lang="ru-UA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8" name="Овал 187">
            <a:extLst>
              <a:ext uri="{FF2B5EF4-FFF2-40B4-BE49-F238E27FC236}">
                <a16:creationId xmlns:a16="http://schemas.microsoft.com/office/drawing/2014/main" id="{1BCF4139-B98D-EA6D-7B0D-FB4536B523B2}"/>
              </a:ext>
            </a:extLst>
          </p:cNvPr>
          <p:cNvSpPr/>
          <p:nvPr/>
        </p:nvSpPr>
        <p:spPr>
          <a:xfrm>
            <a:off x="2780980" y="3512152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</a:t>
            </a:r>
            <a:endParaRPr lang="ru-UA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9" name="Овал 188">
            <a:extLst>
              <a:ext uri="{FF2B5EF4-FFF2-40B4-BE49-F238E27FC236}">
                <a16:creationId xmlns:a16="http://schemas.microsoft.com/office/drawing/2014/main" id="{A894F444-777A-A218-0EFA-8D2EC4D0B5B2}"/>
              </a:ext>
            </a:extLst>
          </p:cNvPr>
          <p:cNvSpPr/>
          <p:nvPr/>
        </p:nvSpPr>
        <p:spPr>
          <a:xfrm>
            <a:off x="4676378" y="3512152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</a:t>
            </a:r>
            <a:endParaRPr lang="ru-UA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0" name="Овал 189">
            <a:extLst>
              <a:ext uri="{FF2B5EF4-FFF2-40B4-BE49-F238E27FC236}">
                <a16:creationId xmlns:a16="http://schemas.microsoft.com/office/drawing/2014/main" id="{EEC3CE3B-0C42-78ED-6208-BA92C86B873A}"/>
              </a:ext>
            </a:extLst>
          </p:cNvPr>
          <p:cNvSpPr/>
          <p:nvPr/>
        </p:nvSpPr>
        <p:spPr>
          <a:xfrm>
            <a:off x="6571776" y="3512152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</a:t>
            </a:r>
            <a:endParaRPr lang="ru-UA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9267B2A-B8CA-AE96-DAE6-E2A87A4A43AF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239849" y="975108"/>
            <a:ext cx="4453105" cy="4263288"/>
          </a:xfrm>
          <a:prstGeom prst="rect">
            <a:avLst/>
          </a:prstGeom>
        </p:spPr>
      </p:pic>
      <p:pic>
        <p:nvPicPr>
          <p:cNvPr id="356" name="Picture 355" descr="image.png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8796229" y="3708652"/>
            <a:ext cx="1828800" cy="29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308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7FC84"/>
                                      </p:to>
                                    </p:animClr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7FC84"/>
                                      </p:to>
                                    </p:animClr>
                                    <p:set>
                                      <p:cBhvr>
                                        <p:cTn id="8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4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7FC84"/>
                                      </p:to>
                                    </p:animClr>
                                    <p:set>
                                      <p:cBhvr>
                                        <p:cTn id="145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" presetClass="emph" presetSubtype="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0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7FC84"/>
                                      </p:to>
                                    </p:animClr>
                                    <p:set>
                                      <p:cBhvr>
                                        <p:cTn id="201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2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0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6" dur="2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7FC84"/>
                                      </p:to>
                                    </p:animClr>
                                    <p:set>
                                      <p:cBhvr>
                                        <p:cTn id="257" dur="2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8" dur="2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7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0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3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9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2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5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8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2" dur="2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7FC84"/>
                                      </p:to>
                                    </p:animClr>
                                    <p:set>
                                      <p:cBhvr>
                                        <p:cTn id="313" dur="2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4" dur="2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8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1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4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7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6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9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2" fill="hold">
                      <p:stCondLst>
                        <p:cond delay="0"/>
                      </p:stCondLst>
                      <p:childTnLst>
                        <p:par>
                          <p:cTn id="343" fill="hold">
                            <p:stCondLst>
                              <p:cond delay="0"/>
                            </p:stCondLst>
                            <p:childTnLst>
                              <p:par>
                                <p:cTn id="3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9" fill="hold">
                      <p:stCondLst>
                        <p:cond delay="indefinite"/>
                      </p:stCondLst>
                      <p:childTnLst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1" grpId="0" animBg="1"/>
      <p:bldP spid="11" grpId="1" animBg="1"/>
      <p:bldP spid="11" grpId="2" animBg="1"/>
      <p:bldP spid="12" grpId="0" animBg="1"/>
      <p:bldP spid="12" grpId="1" animBg="1"/>
      <p:bldP spid="13" grpId="0" animBg="1"/>
      <p:bldP spid="13" grpId="1" animBg="1"/>
      <p:bldP spid="31" grpId="0" animBg="1"/>
      <p:bldP spid="31" grpId="1" animBg="1"/>
      <p:bldP spid="32" grpId="0" animBg="1"/>
      <p:bldP spid="32" grpId="1" animBg="1"/>
      <p:bldP spid="32" grpId="2" animBg="1"/>
      <p:bldP spid="33" grpId="0" animBg="1"/>
      <p:bldP spid="33" grpId="1" animBg="1"/>
      <p:bldP spid="34" grpId="0" animBg="1"/>
      <p:bldP spid="34" grpId="1" animBg="1"/>
      <p:bldP spid="44" grpId="0" animBg="1"/>
      <p:bldP spid="44" grpId="1" animBg="1"/>
      <p:bldP spid="45" grpId="1" animBg="1"/>
      <p:bldP spid="45" grpId="2" animBg="1"/>
      <p:bldP spid="49" grpId="0" animBg="1"/>
      <p:bldP spid="49" grpId="1" animBg="1"/>
      <p:bldP spid="57" grpId="0" animBg="1"/>
      <p:bldP spid="57" grpId="1" animBg="1"/>
      <p:bldP spid="94" grpId="0" animBg="1"/>
      <p:bldP spid="94" grpId="1" animBg="1"/>
      <p:bldP spid="95" grpId="0" animBg="1"/>
      <p:bldP spid="95" grpId="1" animBg="1"/>
      <p:bldP spid="96" grpId="0" animBg="1"/>
      <p:bldP spid="96" grpId="1" animBg="1"/>
      <p:bldP spid="96" grpId="2" animBg="1"/>
      <p:bldP spid="100" grpId="0" animBg="1"/>
      <p:bldP spid="100" grpId="1" animBg="1"/>
      <p:bldP spid="123" grpId="0" animBg="1"/>
      <p:bldP spid="123" grpId="1" animBg="1"/>
      <p:bldP spid="125" grpId="0" animBg="1"/>
      <p:bldP spid="125" grpId="1" animBg="1"/>
      <p:bldP spid="127" grpId="0" animBg="1"/>
      <p:bldP spid="127" grpId="1" animBg="1"/>
      <p:bldP spid="129" grpId="0" animBg="1"/>
      <p:bldP spid="129" grpId="1" animBg="1"/>
      <p:bldP spid="187" grpId="0" animBg="1"/>
      <p:bldP spid="187" grpId="1" animBg="1"/>
      <p:bldP spid="188" grpId="0" animBg="1"/>
      <p:bldP spid="188" grpId="1" animBg="1"/>
      <p:bldP spid="189" grpId="0" animBg="1"/>
      <p:bldP spid="189" grpId="1" animBg="1"/>
      <p:bldP spid="190" grpId="0" animBg="1"/>
      <p:bldP spid="190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EF68FF3-82DB-4E20-B620-6A865117A30A}"/>
</file>

<file path=customXml/itemProps2.xml><?xml version="1.0" encoding="utf-8"?>
<ds:datastoreItem xmlns:ds="http://schemas.openxmlformats.org/officeDocument/2006/customXml" ds:itemID="{A38292C5-2FA4-469C-9FB3-C294C495E463}"/>
</file>

<file path=customXml/itemProps3.xml><?xml version="1.0" encoding="utf-8"?>
<ds:datastoreItem xmlns:ds="http://schemas.openxmlformats.org/officeDocument/2006/customXml" ds:itemID="{E3ABBD6D-D5D7-436B-80EA-B5BCA2AE23BB}"/>
</file>

<file path=docProps/app.xml><?xml version="1.0" encoding="utf-8"?>
<Properties xmlns="http://schemas.openxmlformats.org/officeDocument/2006/extended-properties" xmlns:vt="http://schemas.openxmlformats.org/officeDocument/2006/docPropsVTypes">
  <TotalTime>111</TotalTime>
  <Words>25</Words>
  <Application>Microsoft Office PowerPoint</Application>
  <PresentationFormat>Широкоэкранный</PresentationFormat>
  <Paragraphs>25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10</cp:revision>
  <dcterms:created xsi:type="dcterms:W3CDTF">2025-02-12T13:08:44Z</dcterms:created>
  <dcterms:modified xsi:type="dcterms:W3CDTF">2025-02-25T14:35:28Z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