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microsoft.com/office/2007/relationships/hdphoto" Target="../media/hdphoto1.wdp"/><Relationship Id="rId23" Type="http://schemas.openxmlformats.org/officeDocument/2006/relationships/image" Target="../media/image20.png"/><Relationship Id="rId24" Type="http://schemas.microsoft.com/office/2007/relationships/hdphoto" Target="../media/hdphoto2.wdp"/><Relationship Id="rId25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одежда, мас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63" y="2254415"/>
            <a:ext cx="2057292" cy="205729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рный, темнота, пространство, астроном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329" y="2242411"/>
            <a:ext cx="2057292" cy="205729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5" y="2374765"/>
            <a:ext cx="1731093" cy="19474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нимок экрана, черный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90" y="2382588"/>
            <a:ext cx="1731093" cy="194748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83" y="403523"/>
            <a:ext cx="1634476" cy="164106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лекопитающее, овца, скот, стадо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9" y="4603585"/>
            <a:ext cx="2957082" cy="19554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снимок экрана, Красочность, диаграмма, дизайн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0" y="582070"/>
            <a:ext cx="2324515" cy="205552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черный, темнота, снимок экрана, ночь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9" y="557959"/>
            <a:ext cx="2324515" cy="2055521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568" y="4796995"/>
            <a:ext cx="2427814" cy="1820860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зарисовка, черный, рисунок, дизайн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26" y="4796994"/>
            <a:ext cx="2427814" cy="182086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22" y="4189231"/>
            <a:ext cx="1066014" cy="106601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черный, рисунок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567" y="4601914"/>
            <a:ext cx="2957082" cy="1955489"/>
          </a:xfrm>
          <a:prstGeom prst="rect">
            <a:avLst/>
          </a:prstGeom>
        </p:spPr>
      </p:pic>
      <p:pic>
        <p:nvPicPr>
          <p:cNvPr id="8" name="Рисунок 7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0F2E6A19-488F-D9E2-6DA7-90777B40818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3" y="381425"/>
            <a:ext cx="1985517" cy="198551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6D167E28-324C-086F-537F-AF18577A9B0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28" y="2322233"/>
            <a:ext cx="2400005" cy="240000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70C192DD-688A-4999-6BBC-C007C6DEB1E5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44" y="2322232"/>
            <a:ext cx="2400005" cy="240000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слон, млекопитающее, Слоны и мамонты, Индийский слон&#10;&#10;Автоматически созданное описание">
            <a:extLst>
              <a:ext uri="{FF2B5EF4-FFF2-40B4-BE49-F238E27FC236}">
                <a16:creationId xmlns:a16="http://schemas.microsoft.com/office/drawing/2014/main" id="{8C6FBA8C-346A-9057-D936-C661693F6C3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07" y="373602"/>
            <a:ext cx="1985517" cy="1985517"/>
          </a:xfrm>
          <a:prstGeom prst="rect">
            <a:avLst/>
          </a:prstGeom>
        </p:spPr>
      </p:pic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963631" y="2281373"/>
            <a:ext cx="36576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2024-04-26T07:01:00Z</dcterms:created>
  <dcterms:modified xsi:type="dcterms:W3CDTF">2024-11-08T12:16:24Z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C669E443ABC14A9CA6EA381CAB42EC52_12</vt:lpwstr>
  </property>
  <property fmtid="{D5CDD505-2E9C-101B-9397-08002B2CF9AE}" pid="3" name="KSOProductBuildVer">
    <vt:lpwstr>1033-12.2.0.17119</vt:lpwstr>
  </property>
</Properties>
</file>